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9737-2C41-4FF9-A679-9CE0ADED9D4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172-7F65-4ED5-A0EB-BDC146CAA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9737-2C41-4FF9-A679-9CE0ADED9D4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0172-7F65-4ED5-A0EB-BDC146CAA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cap="none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библиотека: современные тенденции существования и роль в жизни семьи</a:t>
            </a:r>
            <a:endParaRPr lang="ru-RU" sz="4800" b="0" cap="none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2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2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ОБОБЩЕННЫЕ 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7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ОБОБЩЕННЫЕ 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cap="none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0" cap="none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ОБЛАСТНАЯ ПРОГРАММА ПО СЕМЕЙНОМУ ЧТЕНИЮ НА 2022-2024 ГГ.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1"/>
                </a:solidFill>
              </a:rPr>
              <a:t>ОБЩИЕ ДАННЫЕ ИССЛЕДОВАНИЯ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ЦЕЛЬ И ЗАДАЧИ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7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0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Домашняя библиотека: современные тенденции существования и роль в жизни семьи</vt:lpstr>
      <vt:lpstr>ОБЛАСТНОЕ БИБЛИОТЕЧНОЕ ИССЛЕДОВАНИЕ «СОВРЕМЕННЫЕ ТЕНДЕНЦИИ СЕМЕЙНОГО ЧТЕНИЯ» </vt:lpstr>
      <vt:lpstr>ОБЛАСТНАЯ ПРОГРАММА ПО СЕМЕЙНОМУ ЧТЕНИЮ НА 2022-2024 ГГ.  </vt:lpstr>
      <vt:lpstr>ОБЩИЕ ДАННЫЕ ИССЛЕДОВАНИЯ</vt:lpstr>
      <vt:lpstr>ЦЕЛЬ И ЗАДАЧИ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ОБОБЩЕННЫЕ РЕЗУЛЬТАТЫ ИССЛЕДОВАНИЯ</vt:lpstr>
      <vt:lpstr>ОБОБЩЕННЫЕ РЕЗУЛЬТАТЫ ИССЛЕДОВАНИЯ</vt:lpstr>
      <vt:lpstr>РЕЗУЛЬТАТЫ ИССЛЕДОВАНИЯ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библиотека: современные тенденции существования и роль в жизни семьи</dc:title>
  <dc:creator>Tatyana</dc:creator>
  <cp:lastModifiedBy>Tatyana</cp:lastModifiedBy>
  <cp:revision>1</cp:revision>
  <dcterms:created xsi:type="dcterms:W3CDTF">2022-11-29T20:21:02Z</dcterms:created>
  <dcterms:modified xsi:type="dcterms:W3CDTF">2022-11-29T20:21:02Z</dcterms:modified>
</cp:coreProperties>
</file>