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58" r:id="rId4"/>
    <p:sldId id="268" r:id="rId5"/>
    <p:sldId id="259" r:id="rId6"/>
    <p:sldId id="260" r:id="rId7"/>
    <p:sldId id="273" r:id="rId8"/>
    <p:sldId id="269" r:id="rId9"/>
    <p:sldId id="270" r:id="rId10"/>
    <p:sldId id="271" r:id="rId11"/>
    <p:sldId id="265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43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547B0-7091-497B-B845-C0B78F6B05B7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D550-153D-4584-8230-281583E8C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640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547B0-7091-497B-B845-C0B78F6B05B7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D550-153D-4584-8230-281583E8C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764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547B0-7091-497B-B845-C0B78F6B05B7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D550-153D-4584-8230-281583E8C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336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547B0-7091-497B-B845-C0B78F6B05B7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D550-153D-4584-8230-281583E8C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687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547B0-7091-497B-B845-C0B78F6B05B7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D550-153D-4584-8230-281583E8C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621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547B0-7091-497B-B845-C0B78F6B05B7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D550-153D-4584-8230-281583E8C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548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547B0-7091-497B-B845-C0B78F6B05B7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D550-153D-4584-8230-281583E8C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418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547B0-7091-497B-B845-C0B78F6B05B7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D550-153D-4584-8230-281583E8C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491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547B0-7091-497B-B845-C0B78F6B05B7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D550-153D-4584-8230-281583E8C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657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547B0-7091-497B-B845-C0B78F6B05B7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D550-153D-4584-8230-281583E8C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357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547B0-7091-497B-B845-C0B78F6B05B7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D550-153D-4584-8230-281583E8C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965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547B0-7091-497B-B845-C0B78F6B05B7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2D550-153D-4584-8230-281583E8C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648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tiktokk.ru/wp-content/uploads/2019/04/2-3.png" TargetMode="External"/><Relationship Id="rId13" Type="http://schemas.openxmlformats.org/officeDocument/2006/relationships/image" Target="../media/image9.png"/><Relationship Id="rId3" Type="http://schemas.openxmlformats.org/officeDocument/2006/relationships/hyperlink" Target="https://tiktokk.ru/wp-content/uploads/2019/04/Screenshot_2019-04-10-19-30-39-%D0%BA%D0%BE%D0%BF%D0%B8%D1%8F.png" TargetMode="External"/><Relationship Id="rId7" Type="http://schemas.openxmlformats.org/officeDocument/2006/relationships/slide" Target="slide6.xml"/><Relationship Id="rId12" Type="http://schemas.openxmlformats.org/officeDocument/2006/relationships/hyperlink" Target="https://tiktokk.ru/wp-content/uploads/2019/04/4.png" TargetMode="External"/><Relationship Id="rId17" Type="http://schemas.openxmlformats.org/officeDocument/2006/relationships/image" Target="../media/image11.png"/><Relationship Id="rId2" Type="http://schemas.openxmlformats.org/officeDocument/2006/relationships/image" Target="../media/image1.jpg"/><Relationship Id="rId16" Type="http://schemas.openxmlformats.org/officeDocument/2006/relationships/hyperlink" Target="https://tiktokk.ru/wp-content/uploads/2019/04/%D0%B0%D0%BA%D0%BA%D0%B0%D1%83%D0%BD%D1%82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8.png"/><Relationship Id="rId5" Type="http://schemas.openxmlformats.org/officeDocument/2006/relationships/hyperlink" Target="https://tiktokk.ru/wp-content/uploads/2019/04/1-3.png" TargetMode="External"/><Relationship Id="rId15" Type="http://schemas.openxmlformats.org/officeDocument/2006/relationships/image" Target="../media/image10.png"/><Relationship Id="rId10" Type="http://schemas.openxmlformats.org/officeDocument/2006/relationships/hyperlink" Target="https://tiktokk.ru/wp-content/uploads/2019/04/3-3.png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7.png"/><Relationship Id="rId14" Type="http://schemas.openxmlformats.org/officeDocument/2006/relationships/hyperlink" Target="https://tiktokk.ru/wp-content/uploads/2019/04/5.p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tiktokk.ru/wp-content/uploads/2019/04/Screenshot_2019-04-10-19-30-39-%D0%BA%D0%BE%D0%BF%D0%B8%D1%8F.png" TargetMode="External"/><Relationship Id="rId7" Type="http://schemas.openxmlformats.org/officeDocument/2006/relationships/hyperlink" Target="https://tiktokk.ru/wp-content/uploads/2019/04/4.png" TargetMode="External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hyperlink" Target="https://tiktokk.ru/wp-content/uploads/2019/04/%D0%B0%D0%BA%D0%BA%D0%B0%D1%83%D0%BD%D1%82.png" TargetMode="External"/><Relationship Id="rId5" Type="http://schemas.openxmlformats.org/officeDocument/2006/relationships/hyperlink" Target="https://tiktokk.ru/wp-content/uploads/2019/04/3-3.png" TargetMode="External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hyperlink" Target="https://tiktokk.ru/wp-content/uploads/2019/04/5.p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iktokk.ru/wp-content/uploads/2019/04/1-7.pn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iktokk.ru/wp-content/uploads/2019/04/1-%D0%BF%D0%B0%D0%BD%D0%B5%D0%BB%D1%8C.pn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487" y="0"/>
            <a:ext cx="12298973" cy="7025053"/>
          </a:xfrm>
        </p:spPr>
      </p:pic>
      <p:sp>
        <p:nvSpPr>
          <p:cNvPr id="6" name="TextBox 5"/>
          <p:cNvSpPr txBox="1"/>
          <p:nvPr/>
        </p:nvSpPr>
        <p:spPr>
          <a:xfrm>
            <a:off x="443291" y="959800"/>
            <a:ext cx="54365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 </a:t>
            </a:r>
          </a:p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ТИК ТОК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200" y="4136520"/>
            <a:ext cx="64799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ТИК ТОК </a:t>
            </a:r>
          </a:p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БИБЛИОТЕКЕ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86494" y="315884"/>
            <a:ext cx="9301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ГУК ТО «Региональный библиотечно-информационный комплекс»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68691" y="5890846"/>
            <a:ext cx="26600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Шипилова А.В.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 ОМОПР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20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320" y="365125"/>
            <a:ext cx="11079480" cy="57155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Нижняя панель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 descr="Полное руководство по работе в Tik Tok. Первые шаги, которые превратят вас в популярного и богатого тиктокера.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17" y="734457"/>
            <a:ext cx="4417721" cy="110313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22030" y="2117695"/>
            <a:ext cx="31388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Эффекты/Инструменты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Запись/REC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Удалить/Отменить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Загрузить</a:t>
            </a:r>
          </a:p>
          <a:p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7847307" y="-550"/>
            <a:ext cx="40972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Верхняя панель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Полное руководство по работе в Tik Tok. Первые шаги, которые превратят вас в популярного и богатого тиктокера.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969" y="740381"/>
            <a:ext cx="4097215" cy="110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Полное руководство по работе в Tik Tok. Первые шаги, которые превратят вас в популярного и богатого тиктокера.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623" y="2856358"/>
            <a:ext cx="2801861" cy="380821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7959969" y="2117695"/>
            <a:ext cx="4097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Добавить музыку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Полное руководство по работе в Tik Tok. Первые шаги, которые превратят вас в популярного и богатого тиктокера.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17" y="3487189"/>
            <a:ext cx="3556075" cy="3106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642" y="1204314"/>
            <a:ext cx="504895" cy="38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14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448" y="365125"/>
            <a:ext cx="5380794" cy="5370658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национальная библиотека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весной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года создала свой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аккаунт в ТИК ТОК.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149" y="240435"/>
            <a:ext cx="3973483" cy="6226972"/>
          </a:xfrm>
        </p:spPr>
      </p:pic>
    </p:spTree>
    <p:extLst>
      <p:ext uri="{BB962C8B-B14F-4D97-AF65-F5344CB8AC3E}">
        <p14:creationId xmlns:p14="http://schemas.microsoft.com/office/powerpoint/2010/main" val="24462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597131" y="349135"/>
            <a:ext cx="4498571" cy="599347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4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Максимальная простота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Разнообразие мультимедийных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инструментов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Ограничения на продолжительность роликов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Тик Ток дает возможность отдохнуть, не напрягая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мозги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Соц. сеть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удачно использует стремление людей не выбиваться из рамок, предложенных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обществом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Продуманный рекомендательный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Народной звездой в Тик Токе может стать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последнее: в Тик Токе имеется возможность получать охваты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бесплатно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631083" y="349135"/>
            <a:ext cx="422286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Недостатки: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Тик Ток может отнять слишком много времени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741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3285" y="603528"/>
            <a:ext cx="4732788" cy="3552836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TikTok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социальная сеть, которая позволяет снимать музыкальные видео, вести прямые эфиры и обмениваться сообщениями.</a:t>
            </a:r>
            <a:r>
              <a:rPr lang="ru-RU" b="1" dirty="0"/>
              <a:t/>
            </a:r>
            <a:br>
              <a:rPr lang="ru-RU" b="1" dirty="0"/>
            </a:br>
            <a:endParaRPr lang="ru-RU" sz="1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15694" y="3429000"/>
            <a:ext cx="4788131" cy="2340033"/>
          </a:xfrm>
        </p:spPr>
        <p:txBody>
          <a:bodyPr>
            <a:noAutofit/>
          </a:bodyPr>
          <a:lstStyle/>
          <a:p>
            <a:pPr lvl="1">
              <a:lnSpc>
                <a:spcPct val="100000"/>
              </a:lnSpc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амая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молодая аудитория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почти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70%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люди в возрасте 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16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24 лет.</a:t>
            </a:r>
          </a:p>
        </p:txBody>
      </p:sp>
    </p:spTree>
    <p:extLst>
      <p:ext uri="{BB962C8B-B14F-4D97-AF65-F5344CB8AC3E}">
        <p14:creationId xmlns:p14="http://schemas.microsoft.com/office/powerpoint/2010/main" val="118201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51977"/>
            <a:ext cx="3507971" cy="5370121"/>
          </a:xfrm>
        </p:spPr>
        <p:txBody>
          <a:bodyPr>
            <a:normAutofit/>
          </a:bodyPr>
          <a:lstStyle/>
          <a:p>
            <a:pPr lvl="2"/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1.Качаем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устанавливаем приложение.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2.Находим большую розовую кнопку «Регистрация» и нажимаем на неё.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345978" y="1545444"/>
            <a:ext cx="374904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3.Указываем дату рождения, пишем телефон.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4.Придёт СМС с кодом подтверждения.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Готово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вы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пользователи Тик Тока!</a:t>
            </a:r>
          </a:p>
          <a:p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48145" y="0"/>
            <a:ext cx="109478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создать свой аккаунт в Тик Ток:</a:t>
            </a:r>
          </a:p>
        </p:txBody>
      </p:sp>
      <p:pic>
        <p:nvPicPr>
          <p:cNvPr id="14" name="11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58489" y="860881"/>
            <a:ext cx="3991496" cy="5905678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236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5800" y="0"/>
            <a:ext cx="128778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667" y="-116377"/>
            <a:ext cx="10433704" cy="1426431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Настройка и панель инструментов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084" y="830473"/>
            <a:ext cx="3434059" cy="5525379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28" y="830473"/>
            <a:ext cx="3274306" cy="5525379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 rot="16200000">
            <a:off x="2350992" y="1457603"/>
            <a:ext cx="507076" cy="44473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6200000">
            <a:off x="9364328" y="1438899"/>
            <a:ext cx="507076" cy="48213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29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 descr="Tik code как пользоваться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092" y="477142"/>
            <a:ext cx="3764174" cy="166840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10" name="Рисунок 9" descr="Как пользоваться главной страницей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67" y="810567"/>
            <a:ext cx="5952533" cy="94547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68847" y="1861261"/>
            <a:ext cx="390527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страница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Поиск/Интересное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Добавить/Запись клипа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Аккаунт/Профиль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b="1" dirty="0"/>
          </a:p>
        </p:txBody>
      </p:sp>
      <p:pic>
        <p:nvPicPr>
          <p:cNvPr id="12" name="Объект 11" descr="Иконка интересное">
            <a:hlinkClick r:id="rId8"/>
          </p:cNvPr>
          <p:cNvPicPr>
            <a:picLocks noGrp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67" y="855151"/>
            <a:ext cx="5952533" cy="912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иконка записи">
            <a:hlinkClick r:id="rId10"/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66" y="935364"/>
            <a:ext cx="5952533" cy="892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Уведомления">
            <a:hlinkClick r:id="rId12"/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66" y="902277"/>
            <a:ext cx="5952533" cy="892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Как пользоваться в профиле">
            <a:hlinkClick r:id="rId14"/>
          </p:cNvPr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66" y="890779"/>
            <a:ext cx="5952533" cy="892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оформленный аккаунт">
            <a:hlinkClick r:id="rId16"/>
          </p:cNvPr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092" y="1421424"/>
            <a:ext cx="3764174" cy="510117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980902" y="112896"/>
            <a:ext cx="8055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иконки приложения: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86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4970132" y="997527"/>
            <a:ext cx="1099037" cy="50707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73" y="828095"/>
            <a:ext cx="3118658" cy="5630893"/>
          </a:xfrm>
          <a:ln w="57150"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250" y="803158"/>
            <a:ext cx="2957573" cy="563089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10" name="Овал 9"/>
          <p:cNvSpPr/>
          <p:nvPr/>
        </p:nvSpPr>
        <p:spPr>
          <a:xfrm>
            <a:off x="1205345" y="997526"/>
            <a:ext cx="689957" cy="4405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425" y="803157"/>
            <a:ext cx="3167149" cy="563089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5" name="Овал 4"/>
          <p:cNvSpPr/>
          <p:nvPr/>
        </p:nvSpPr>
        <p:spPr>
          <a:xfrm>
            <a:off x="4717635" y="968432"/>
            <a:ext cx="1291109" cy="5340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671880" y="968432"/>
            <a:ext cx="879444" cy="5340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 descr="Tik code как пользоваться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092" y="477142"/>
            <a:ext cx="3764174" cy="166840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68847" y="1861261"/>
            <a:ext cx="390527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страница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Поиск/Интересное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Добавить/Запись клипа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Аккаунт/Профиль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b="1" dirty="0"/>
          </a:p>
        </p:txBody>
      </p:sp>
      <p:pic>
        <p:nvPicPr>
          <p:cNvPr id="13" name="Рисунок 12" descr="иконка записи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67" y="777230"/>
            <a:ext cx="5952533" cy="892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Уведомления">
            <a:hlinkClick r:id="rId7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67" y="777230"/>
            <a:ext cx="5952533" cy="892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Как пользоваться в профиле">
            <a:hlinkClick r:id="rId9"/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67" y="793290"/>
            <a:ext cx="5952533" cy="892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оформленный аккаунт">
            <a:hlinkClick r:id="rId11"/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092" y="1421424"/>
            <a:ext cx="3764174" cy="510117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105592" y="112896"/>
            <a:ext cx="7464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иконки приложения: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69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2094" y="258640"/>
            <a:ext cx="10181705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Навигация по иконкам в клипах пользователей</a:t>
            </a:r>
            <a:r>
              <a:rPr lang="ru-RU" sz="4000" b="1" dirty="0"/>
              <a:t/>
            </a:r>
            <a:br>
              <a:rPr lang="ru-RU" sz="4000" b="1" dirty="0"/>
            </a:b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54291" y="1147156"/>
            <a:ext cx="3200399" cy="5181290"/>
          </a:xfrm>
        </p:spPr>
        <p:txBody>
          <a:bodyPr/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 или кружок с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аватаркой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Сердце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Комментарии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Поделиться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Саундтрек</a:t>
            </a:r>
          </a:p>
          <a:p>
            <a:endParaRPr lang="ru-RU" dirty="0"/>
          </a:p>
        </p:txBody>
      </p:sp>
      <p:pic>
        <p:nvPicPr>
          <p:cNvPr id="4" name="Рисунок 3" descr="Как пользоваться правой панелью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10" y="1086920"/>
            <a:ext cx="3645877" cy="530176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7934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447" y="240803"/>
            <a:ext cx="11479877" cy="79828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Панель инструментов записи и обработки видео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Как пользоваться режимом записи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47" y="898594"/>
            <a:ext cx="3472960" cy="519625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005156" y="639946"/>
            <a:ext cx="4186844" cy="66171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Камера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 записи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 красоты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Фильтры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Таймер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ночной съемки и время записи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32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385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262</Words>
  <Application>Microsoft Office PowerPoint</Application>
  <PresentationFormat>Широкоэкранный</PresentationFormat>
  <Paragraphs>68</Paragraphs>
  <Slides>12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TikTok — социальная сеть, которая позволяет снимать музыкальные видео, вести прямые эфиры и обмениваться сообщениями. </vt:lpstr>
      <vt:lpstr>Презентация PowerPoint</vt:lpstr>
      <vt:lpstr>Настройка и панель инструментов </vt:lpstr>
      <vt:lpstr>Презентация PowerPoint</vt:lpstr>
      <vt:lpstr>Презентация PowerPoint</vt:lpstr>
      <vt:lpstr>Презентация PowerPoint</vt:lpstr>
      <vt:lpstr>Навигация по иконкам в клипах пользователей </vt:lpstr>
      <vt:lpstr>Панель инструментов записи и обработки видео </vt:lpstr>
      <vt:lpstr>Нижняя панель </vt:lpstr>
      <vt:lpstr>Российская национальная библиотека  весной 2021 года создала свой аккаунт в ТИК ТОК.</vt:lpstr>
      <vt:lpstr>Презентация PowerPoint</vt:lpstr>
    </vt:vector>
  </TitlesOfParts>
  <Company>TOUNB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БИБЛИОТЕКА  в TIK TOK</dc:title>
  <dc:creator>ASU</dc:creator>
  <cp:lastModifiedBy>ASU</cp:lastModifiedBy>
  <cp:revision>53</cp:revision>
  <dcterms:created xsi:type="dcterms:W3CDTF">2021-09-02T11:35:09Z</dcterms:created>
  <dcterms:modified xsi:type="dcterms:W3CDTF">2021-09-24T11:43:44Z</dcterms:modified>
</cp:coreProperties>
</file>