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7"/>
  </p:notesMasterIdLst>
  <p:sldIdLst>
    <p:sldId id="256" r:id="rId3"/>
    <p:sldId id="281" r:id="rId4"/>
    <p:sldId id="257" r:id="rId5"/>
    <p:sldId id="364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6" r:id="rId23"/>
    <p:sldId id="275" r:id="rId24"/>
    <p:sldId id="280" r:id="rId25"/>
    <p:sldId id="279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D9FF"/>
    <a:srgbClr val="FEF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80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908275-D6EF-4DB3-89BC-71D7C60656C3}" type="datetimeFigureOut">
              <a:rPr lang="ru-RU" smtClean="0"/>
              <a:t>18.11.2024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2902EC-E534-43B1-821C-1D82874D4A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4138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7DC217-DF71-1A49-B3EA-559F1F43B0F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51592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2902EC-E534-43B1-821C-1D82874D4A54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44024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2902EC-E534-43B1-821C-1D82874D4A54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69815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2902EC-E534-43B1-821C-1D82874D4A54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59603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2902EC-E534-43B1-821C-1D82874D4A54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50966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2902EC-E534-43B1-821C-1D82874D4A54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97509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2902EC-E534-43B1-821C-1D82874D4A54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21821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2902EC-E534-43B1-821C-1D82874D4A54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07208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2902EC-E534-43B1-821C-1D82874D4A54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7130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2902EC-E534-43B1-821C-1D82874D4A54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12341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2902EC-E534-43B1-821C-1D82874D4A54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56581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2902EC-E534-43B1-821C-1D82874D4A54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66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2902EC-E534-43B1-821C-1D82874D4A54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8969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2902EC-E534-43B1-821C-1D82874D4A54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24639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2902EC-E534-43B1-821C-1D82874D4A54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80351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2902EC-E534-43B1-821C-1D82874D4A54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06470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2902EC-E534-43B1-821C-1D82874D4A54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37157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2902EC-E534-43B1-821C-1D82874D4A54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54859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2902EC-E534-43B1-821C-1D82874D4A54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3901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8EEB3C-7133-400F-91BC-4C76EF1F07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9324476-CE4E-4BDD-BFA8-D3214056F1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4F70081-5EA2-4367-A43B-815938175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31F98-AF12-407A-839B-78B4EB4FF0A6}" type="datetimeFigureOut">
              <a:rPr lang="ru-RU" smtClean="0"/>
              <a:t>18.11.2024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116A3A1-4991-4210-B21B-B90E30A33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574A1FD-5653-4179-9962-564DD003B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8B501-B149-42FA-BDD8-D5CF059E9D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62060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C96B4B-01A7-4576-AF92-AC1FC58D5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7162F7C-CB5A-4BFA-9F08-B16568ACF4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A6BB36-0D13-4F9F-8E6D-C672C566D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31F98-AF12-407A-839B-78B4EB4FF0A6}" type="datetimeFigureOut">
              <a:rPr lang="ru-RU" smtClean="0"/>
              <a:t>18.11.2024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64AF824-9BBB-4920-A667-3C75E9A13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ED3F04-C1DF-4047-BB49-0852054B5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8B501-B149-42FA-BDD8-D5CF059E9D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23870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10483A9-5D93-40EB-B19C-D1A9322EBC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BABB33E-4BD2-4E21-909E-D9271BD375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15CF3CC-E91C-44C8-9C72-9DE318D3D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31F98-AF12-407A-839B-78B4EB4FF0A6}" type="datetimeFigureOut">
              <a:rPr lang="ru-RU" smtClean="0"/>
              <a:t>18.11.2024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D05355-5B41-4AA3-A510-4A965C86D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5F2ACB5-50E9-4338-84D1-8BD8963B3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8B501-B149-42FA-BDD8-D5CF059E9D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85816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AC79249-FDC0-364D-A734-AE1DE1605D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572000"/>
            <a:ext cx="12192000" cy="228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>
              <a:latin typeface="Arial" panose="020B0604020202020204" pitchFamily="34" charset="0"/>
            </a:endParaRP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13537B6D-42A5-F449-2691-321A167F7C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-3419"/>
            <a:ext cx="12192000" cy="6861419"/>
            <a:chOff x="0" y="-3419"/>
            <a:chExt cx="12192000" cy="6861419"/>
          </a:xfrm>
        </p:grpSpPr>
        <p:sp>
          <p:nvSpPr>
            <p:cNvPr id="5" name="Овал 4">
              <a:extLst>
                <a:ext uri="{FF2B5EF4-FFF2-40B4-BE49-F238E27FC236}">
                  <a16:creationId xmlns:a16="http://schemas.microsoft.com/office/drawing/2014/main" id="{902465C8-266D-104C-9C49-323DF4A8277E}"/>
                </a:ext>
              </a:extLst>
            </p:cNvPr>
            <p:cNvSpPr/>
            <p:nvPr userDrawn="1"/>
          </p:nvSpPr>
          <p:spPr>
            <a:xfrm>
              <a:off x="583746" y="4960030"/>
              <a:ext cx="1551214" cy="1551214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</a:lstStyle>
            <a:p>
              <a:pPr algn="ctr" rtl="0"/>
              <a:endParaRPr lang="ru-RU" dirty="0">
                <a:latin typeface="Arial" panose="020B0604020202020204" pitchFamily="34" charset="0"/>
              </a:endParaRPr>
            </a:p>
          </p:txBody>
        </p:sp>
        <p:sp>
          <p:nvSpPr>
            <p:cNvPr id="11" name="Полилиния 10">
              <a:extLst>
                <a:ext uri="{FF2B5EF4-FFF2-40B4-BE49-F238E27FC236}">
                  <a16:creationId xmlns:a16="http://schemas.microsoft.com/office/drawing/2014/main" id="{37979A1C-BF60-B345-A664-2E4F7A3461EB}"/>
                </a:ext>
              </a:extLst>
            </p:cNvPr>
            <p:cNvSpPr/>
            <p:nvPr userDrawn="1"/>
          </p:nvSpPr>
          <p:spPr>
            <a:xfrm>
              <a:off x="1" y="4571999"/>
              <a:ext cx="1118508" cy="1118508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0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lnTo>
                    <a:pt x="1167493" y="0"/>
                  </a:lnTo>
                  <a:cubicBezTo>
                    <a:pt x="522704" y="0"/>
                    <a:pt x="0" y="522704"/>
                    <a:pt x="0" y="11674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ru-RU"/>
              </a:defPPr>
            </a:lstStyle>
            <a:p>
              <a:pPr algn="ctr" rtl="0"/>
              <a:endParaRPr lang="ru-RU" dirty="0">
                <a:latin typeface="Arial" panose="020B0604020202020204" pitchFamily="34" charset="0"/>
              </a:endParaRPr>
            </a:p>
          </p:txBody>
        </p:sp>
        <p:sp>
          <p:nvSpPr>
            <p:cNvPr id="9" name="Полилиния 8">
              <a:extLst>
                <a:ext uri="{FF2B5EF4-FFF2-40B4-BE49-F238E27FC236}">
                  <a16:creationId xmlns:a16="http://schemas.microsoft.com/office/drawing/2014/main" id="{58080B3E-915C-2D4C-8608-596E1BFD6387}"/>
                </a:ext>
              </a:extLst>
            </p:cNvPr>
            <p:cNvSpPr/>
            <p:nvPr userDrawn="1"/>
          </p:nvSpPr>
          <p:spPr>
            <a:xfrm>
              <a:off x="1" y="5739492"/>
              <a:ext cx="1118508" cy="1118508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1167493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cubicBezTo>
                    <a:pt x="0" y="644789"/>
                    <a:pt x="522704" y="1167493"/>
                    <a:pt x="1167493" y="1167493"/>
                  </a:cubicBezTo>
                  <a:lnTo>
                    <a:pt x="0" y="11674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ru-RU"/>
              </a:defPPr>
            </a:lstStyle>
            <a:p>
              <a:pPr algn="ctr" rtl="0"/>
              <a:endParaRPr lang="ru-RU" dirty="0">
                <a:latin typeface="Arial" panose="020B0604020202020204" pitchFamily="34" charset="0"/>
              </a:endParaRPr>
            </a:p>
          </p:txBody>
        </p:sp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F15FBB50-09C8-B64E-AE57-67C5E70810CB}"/>
                </a:ext>
              </a:extLst>
            </p:cNvPr>
            <p:cNvGrpSpPr/>
            <p:nvPr userDrawn="1"/>
          </p:nvGrpSpPr>
          <p:grpSpPr>
            <a:xfrm>
              <a:off x="8264427" y="-3419"/>
              <a:ext cx="3927573" cy="3165022"/>
              <a:chOff x="9857014" y="13834"/>
              <a:chExt cx="2334986" cy="1881641"/>
            </a:xfrm>
          </p:grpSpPr>
          <p:sp>
            <p:nvSpPr>
              <p:cNvPr id="15" name="Полилиния 14">
                <a:extLst>
                  <a:ext uri="{FF2B5EF4-FFF2-40B4-BE49-F238E27FC236}">
                    <a16:creationId xmlns:a16="http://schemas.microsoft.com/office/drawing/2014/main" id="{EFBF1E52-11FA-DC48-B7AD-75734232FFE8}"/>
                  </a:ext>
                </a:extLst>
              </p:cNvPr>
              <p:cNvSpPr/>
              <p:nvPr userDrawn="1"/>
            </p:nvSpPr>
            <p:spPr>
              <a:xfrm rot="5400000" flipH="1" flipV="1">
                <a:off x="10667433" y="370908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ru-RU"/>
                </a:defPPr>
              </a:lstStyle>
              <a:p>
                <a:pPr algn="ctr" rtl="0"/>
                <a:endParaRPr lang="ru-RU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6" name="Полилиния 15">
                <a:extLst>
                  <a:ext uri="{FF2B5EF4-FFF2-40B4-BE49-F238E27FC236}">
                    <a16:creationId xmlns:a16="http://schemas.microsoft.com/office/drawing/2014/main" id="{4850B620-49F5-3748-84AF-682555D52792}"/>
                  </a:ext>
                </a:extLst>
              </p:cNvPr>
              <p:cNvSpPr/>
              <p:nvPr userDrawn="1"/>
            </p:nvSpPr>
            <p:spPr>
              <a:xfrm rot="16200000" flipV="1">
                <a:off x="9499940" y="370908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ru-RU"/>
                </a:defPPr>
              </a:lstStyle>
              <a:p>
                <a:pPr algn="ctr" rtl="0"/>
                <a:endParaRPr lang="ru-RU" dirty="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22" name="Полилиния 21">
              <a:extLst>
                <a:ext uri="{FF2B5EF4-FFF2-40B4-BE49-F238E27FC236}">
                  <a16:creationId xmlns:a16="http://schemas.microsoft.com/office/drawing/2014/main" id="{BC68F289-2744-2F48-893A-3F17911625C8}"/>
                </a:ext>
              </a:extLst>
            </p:cNvPr>
            <p:cNvSpPr/>
            <p:nvPr userDrawn="1"/>
          </p:nvSpPr>
          <p:spPr>
            <a:xfrm>
              <a:off x="0" y="-1"/>
              <a:ext cx="1167493" cy="1167493"/>
            </a:xfrm>
            <a:custGeom>
              <a:avLst/>
              <a:gdLst>
                <a:gd name="connsiteX0" fmla="*/ 0 w 862693"/>
                <a:gd name="connsiteY0" fmla="*/ 0 h 862693"/>
                <a:gd name="connsiteX1" fmla="*/ 862693 w 862693"/>
                <a:gd name="connsiteY1" fmla="*/ 0 h 862693"/>
                <a:gd name="connsiteX2" fmla="*/ 0 w 862693"/>
                <a:gd name="connsiteY2" fmla="*/ 862693 h 862693"/>
                <a:gd name="connsiteX3" fmla="*/ 0 w 862693"/>
                <a:gd name="connsiteY3" fmla="*/ 0 h 862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2693" h="862693">
                  <a:moveTo>
                    <a:pt x="0" y="0"/>
                  </a:moveTo>
                  <a:lnTo>
                    <a:pt x="862693" y="0"/>
                  </a:lnTo>
                  <a:cubicBezTo>
                    <a:pt x="862693" y="476453"/>
                    <a:pt x="476452" y="862693"/>
                    <a:pt x="0" y="8626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ru-RU"/>
              </a:defPPr>
            </a:lstStyle>
            <a:p>
              <a:pPr algn="ctr" rtl="0"/>
              <a:endParaRPr lang="ru-RU" dirty="0">
                <a:latin typeface="Arial" panose="020B0604020202020204" pitchFamily="34" charset="0"/>
              </a:endParaRPr>
            </a:p>
          </p:txBody>
        </p:sp>
        <p:sp>
          <p:nvSpPr>
            <p:cNvPr id="28" name="Полилиния 27">
              <a:extLst>
                <a:ext uri="{FF2B5EF4-FFF2-40B4-BE49-F238E27FC236}">
                  <a16:creationId xmlns:a16="http://schemas.microsoft.com/office/drawing/2014/main" id="{9E240E8A-950E-7946-826C-415CB5DACA43}"/>
                </a:ext>
              </a:extLst>
            </p:cNvPr>
            <p:cNvSpPr/>
            <p:nvPr userDrawn="1"/>
          </p:nvSpPr>
          <p:spPr>
            <a:xfrm>
              <a:off x="11024507" y="4580708"/>
              <a:ext cx="1167493" cy="2277292"/>
            </a:xfrm>
            <a:custGeom>
              <a:avLst/>
              <a:gdLst>
                <a:gd name="connsiteX0" fmla="*/ 1167473 w 1167493"/>
                <a:gd name="connsiteY0" fmla="*/ 0 h 2272167"/>
                <a:gd name="connsiteX1" fmla="*/ 1167493 w 1167493"/>
                <a:gd name="connsiteY1" fmla="*/ 0 h 2272167"/>
                <a:gd name="connsiteX2" fmla="*/ 1167493 w 1167493"/>
                <a:gd name="connsiteY2" fmla="*/ 492960 h 2272167"/>
                <a:gd name="connsiteX3" fmla="*/ 1167493 w 1167493"/>
                <a:gd name="connsiteY3" fmla="*/ 720385 h 2272167"/>
                <a:gd name="connsiteX4" fmla="*/ 1167493 w 1167493"/>
                <a:gd name="connsiteY4" fmla="*/ 2272167 h 2272167"/>
                <a:gd name="connsiteX5" fmla="*/ 0 w 1167493"/>
                <a:gd name="connsiteY5" fmla="*/ 2272167 h 2272167"/>
                <a:gd name="connsiteX6" fmla="*/ 0 w 1167493"/>
                <a:gd name="connsiteY6" fmla="*/ 1898074 h 2272167"/>
                <a:gd name="connsiteX7" fmla="*/ 0 w 1167493"/>
                <a:gd name="connsiteY7" fmla="*/ 1271597 h 2272167"/>
                <a:gd name="connsiteX8" fmla="*/ 0 w 1167493"/>
                <a:gd name="connsiteY8" fmla="*/ 1177688 h 2272167"/>
                <a:gd name="connsiteX9" fmla="*/ 1048124 w 1167493"/>
                <a:gd name="connsiteY9" fmla="*/ 6080 h 2272167"/>
                <a:gd name="connsiteX10" fmla="*/ 1167473 w 1167493"/>
                <a:gd name="connsiteY10" fmla="*/ 0 h 2272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67493" h="2272167">
                  <a:moveTo>
                    <a:pt x="1167473" y="0"/>
                  </a:moveTo>
                  <a:lnTo>
                    <a:pt x="1167493" y="0"/>
                  </a:lnTo>
                  <a:lnTo>
                    <a:pt x="1167493" y="492960"/>
                  </a:lnTo>
                  <a:lnTo>
                    <a:pt x="1167493" y="720385"/>
                  </a:lnTo>
                  <a:lnTo>
                    <a:pt x="1167493" y="2272167"/>
                  </a:lnTo>
                  <a:lnTo>
                    <a:pt x="0" y="2272167"/>
                  </a:lnTo>
                  <a:lnTo>
                    <a:pt x="0" y="1898074"/>
                  </a:lnTo>
                  <a:lnTo>
                    <a:pt x="0" y="1271597"/>
                  </a:lnTo>
                  <a:lnTo>
                    <a:pt x="0" y="1177688"/>
                  </a:lnTo>
                  <a:cubicBezTo>
                    <a:pt x="0" y="567919"/>
                    <a:pt x="459408" y="66389"/>
                    <a:pt x="1048124" y="6080"/>
                  </a:cubicBezTo>
                  <a:lnTo>
                    <a:pt x="1167473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ru-RU"/>
              </a:defPPr>
            </a:lstStyle>
            <a:p>
              <a:pPr algn="ctr" rtl="0"/>
              <a:endParaRPr lang="ru-RU" dirty="0">
                <a:latin typeface="Arial" panose="020B0604020202020204" pitchFamily="34" charset="0"/>
              </a:endParaRPr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67493" y="232913"/>
            <a:ext cx="7096933" cy="3830130"/>
          </a:xfrm>
        </p:spPr>
        <p:txBody>
          <a:bodyPr rtlCol="0" anchor="b">
            <a:noAutofit/>
          </a:bodyPr>
          <a:lstStyle>
            <a:lvl1pPr algn="l">
              <a:defRPr lang="ru-RU" sz="6000" b="1">
                <a:latin typeface="Arial" panose="020B0604020202020204" pitchFamily="34" charset="0"/>
                <a:cs typeface="+mj-cs"/>
              </a:defRPr>
            </a:lvl1pPr>
          </a:lstStyle>
          <a:p>
            <a:pPr rtl="0"/>
            <a:r>
              <a:rPr lang="ru-RU" dirty="0"/>
              <a:t>Заголовок слайда</a:t>
            </a:r>
          </a:p>
        </p:txBody>
      </p:sp>
    </p:spTree>
    <p:extLst>
      <p:ext uri="{BB962C8B-B14F-4D97-AF65-F5344CB8AC3E}">
        <p14:creationId xmlns:p14="http://schemas.microsoft.com/office/powerpoint/2010/main" val="1782697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AC10D125-AB73-D276-4947-94204736A3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" y="0"/>
            <a:ext cx="12191999" cy="6858000"/>
            <a:chOff x="1" y="0"/>
            <a:chExt cx="12191999" cy="6858000"/>
          </a:xfrm>
        </p:grpSpPr>
        <p:sp>
          <p:nvSpPr>
            <p:cNvPr id="4" name="Полилиния 3">
              <a:extLst>
                <a:ext uri="{FF2B5EF4-FFF2-40B4-BE49-F238E27FC236}">
                  <a16:creationId xmlns:a16="http://schemas.microsoft.com/office/drawing/2014/main" id="{6A7F6A3F-E1DD-A246-9A6D-5F9B18BA25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flipH="1">
              <a:off x="8580896" y="1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0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lnTo>
                    <a:pt x="1167493" y="0"/>
                  </a:lnTo>
                  <a:cubicBezTo>
                    <a:pt x="522704" y="0"/>
                    <a:pt x="0" y="522704"/>
                    <a:pt x="0" y="11674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ru-RU"/>
              </a:defPPr>
            </a:lstStyle>
            <a:p>
              <a:pPr algn="ctr" rtl="0"/>
              <a:endParaRPr lang="ru-RU" dirty="0">
                <a:latin typeface="Arial" panose="020B0604020202020204" pitchFamily="34" charset="0"/>
              </a:endParaRPr>
            </a:p>
          </p:txBody>
        </p:sp>
        <p:sp>
          <p:nvSpPr>
            <p:cNvPr id="5" name="Полилиния 4">
              <a:extLst>
                <a:ext uri="{FF2B5EF4-FFF2-40B4-BE49-F238E27FC236}">
                  <a16:creationId xmlns:a16="http://schemas.microsoft.com/office/drawing/2014/main" id="{055FD0FC-C8FF-6741-A364-A29CDC6F94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flipH="1">
              <a:off x="8580896" y="3246896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1167493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cubicBezTo>
                    <a:pt x="0" y="644789"/>
                    <a:pt x="522704" y="1167493"/>
                    <a:pt x="1167493" y="1167493"/>
                  </a:cubicBezTo>
                  <a:lnTo>
                    <a:pt x="0" y="11674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ru-RU"/>
              </a:defPPr>
            </a:lstStyle>
            <a:p>
              <a:pPr algn="ctr" rtl="0"/>
              <a:endParaRPr lang="ru-RU" dirty="0"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6" name="Полилиния 5">
              <a:extLst>
                <a:ext uri="{FF2B5EF4-FFF2-40B4-BE49-F238E27FC236}">
                  <a16:creationId xmlns:a16="http://schemas.microsoft.com/office/drawing/2014/main" id="{D11C9832-A021-954E-A34F-2988D1189A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" y="0"/>
              <a:ext cx="933856" cy="933856"/>
            </a:xfrm>
            <a:custGeom>
              <a:avLst/>
              <a:gdLst>
                <a:gd name="connsiteX0" fmla="*/ 0 w 862693"/>
                <a:gd name="connsiteY0" fmla="*/ 0 h 862693"/>
                <a:gd name="connsiteX1" fmla="*/ 862693 w 862693"/>
                <a:gd name="connsiteY1" fmla="*/ 0 h 862693"/>
                <a:gd name="connsiteX2" fmla="*/ 0 w 862693"/>
                <a:gd name="connsiteY2" fmla="*/ 862693 h 862693"/>
                <a:gd name="connsiteX3" fmla="*/ 0 w 862693"/>
                <a:gd name="connsiteY3" fmla="*/ 0 h 862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2693" h="862693">
                  <a:moveTo>
                    <a:pt x="0" y="0"/>
                  </a:moveTo>
                  <a:lnTo>
                    <a:pt x="862693" y="0"/>
                  </a:lnTo>
                  <a:cubicBezTo>
                    <a:pt x="862693" y="476453"/>
                    <a:pt x="476452" y="862693"/>
                    <a:pt x="0" y="8626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ru-RU"/>
              </a:defPPr>
            </a:lstStyle>
            <a:p>
              <a:pPr algn="ctr" rtl="0"/>
              <a:endParaRPr lang="ru-RU" dirty="0">
                <a:latin typeface="Arial" panose="020B0604020202020204" pitchFamily="34" charset="0"/>
              </a:endParaRPr>
            </a:p>
          </p:txBody>
        </p:sp>
        <p:grpSp>
          <p:nvGrpSpPr>
            <p:cNvPr id="9" name="Группа 8">
              <a:extLst>
                <a:ext uri="{FF2B5EF4-FFF2-40B4-BE49-F238E27FC236}">
                  <a16:creationId xmlns:a16="http://schemas.microsoft.com/office/drawing/2014/main" id="{9861BC34-DFBF-2D4F-B463-FCFBC08391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 userDrawn="1"/>
          </p:nvGrpSpPr>
          <p:grpSpPr>
            <a:xfrm>
              <a:off x="8082092" y="5590903"/>
              <a:ext cx="1572380" cy="1267097"/>
              <a:chOff x="7413403" y="4976359"/>
              <a:chExt cx="2334986" cy="1881641"/>
            </a:xfrm>
          </p:grpSpPr>
          <p:sp>
            <p:nvSpPr>
              <p:cNvPr id="7" name="Полилиния 6">
                <a:extLst>
                  <a:ext uri="{FF2B5EF4-FFF2-40B4-BE49-F238E27FC236}">
                    <a16:creationId xmlns:a16="http://schemas.microsoft.com/office/drawing/2014/main" id="{55C37C19-F268-4A43-A0D4-3B1B38D48952}"/>
                  </a:ext>
                </a:extLst>
              </p:cNvPr>
              <p:cNvSpPr/>
              <p:nvPr userDrawn="1"/>
            </p:nvSpPr>
            <p:spPr>
              <a:xfrm rot="5400000" flipH="1" flipV="1">
                <a:off x="8223822" y="5333433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ru-RU"/>
                </a:defPPr>
              </a:lstStyle>
              <a:p>
                <a:pPr algn="ctr" rtl="0"/>
                <a:endParaRPr lang="ru-RU" dirty="0">
                  <a:latin typeface="Arial" panose="020B0604020202020204" pitchFamily="34" charset="0"/>
                  <a:cs typeface="+mn-cs"/>
                </a:endParaRPr>
              </a:p>
            </p:txBody>
          </p:sp>
          <p:sp>
            <p:nvSpPr>
              <p:cNvPr id="8" name="Полилиния 7">
                <a:extLst>
                  <a:ext uri="{FF2B5EF4-FFF2-40B4-BE49-F238E27FC236}">
                    <a16:creationId xmlns:a16="http://schemas.microsoft.com/office/drawing/2014/main" id="{E4F760E5-9D5D-E44F-AEBF-20CA8DE87D11}"/>
                  </a:ext>
                </a:extLst>
              </p:cNvPr>
              <p:cNvSpPr/>
              <p:nvPr userDrawn="1"/>
            </p:nvSpPr>
            <p:spPr>
              <a:xfrm rot="16200000" flipV="1">
                <a:off x="7056329" y="5333433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ru-RU"/>
                </a:defPPr>
              </a:lstStyle>
              <a:p>
                <a:pPr algn="ctr" rtl="0"/>
                <a:endParaRPr lang="ru-RU" dirty="0">
                  <a:latin typeface="Arial" panose="020B0604020202020204" pitchFamily="34" charset="0"/>
                  <a:cs typeface="+mn-cs"/>
                </a:endParaRPr>
              </a:p>
            </p:txBody>
          </p:sp>
        </p:grp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58864" y="102021"/>
            <a:ext cx="9779183" cy="1744415"/>
          </a:xfrm>
        </p:spPr>
        <p:txBody>
          <a:bodyPr rtlCol="0" anchor="b">
            <a:noAutofit/>
          </a:bodyPr>
          <a:lstStyle>
            <a:lvl1pPr>
              <a:defRPr lang="ru-RU" sz="4200" b="1">
                <a:latin typeface="Arial" panose="020B0604020202020204" pitchFamily="34" charset="0"/>
                <a:cs typeface="+mj-cs"/>
              </a:defRPr>
            </a:lvl1pPr>
          </a:lstStyle>
          <a:p>
            <a:pPr rtl="0"/>
            <a:r>
              <a:rPr lang="ru-RU" dirty="0"/>
              <a:t>Заголовок слайда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58865" y="2017467"/>
            <a:ext cx="9779182" cy="3366815"/>
          </a:xfrm>
        </p:spPr>
        <p:txBody>
          <a:bodyPr rtlCol="0">
            <a:normAutofit/>
          </a:bodyPr>
          <a:lstStyle>
            <a:lvl1pPr marL="0" indent="0">
              <a:buNone/>
              <a:defRPr lang="ru-RU">
                <a:latin typeface="Arial" panose="020B0604020202020204" pitchFamily="34" charset="0"/>
                <a:cs typeface="+mn-cs"/>
              </a:defRPr>
            </a:lvl1pPr>
            <a:lvl2pPr marL="457200" indent="0">
              <a:buNone/>
              <a:defRPr lang="ru-RU">
                <a:latin typeface="Arial" panose="020B0604020202020204" pitchFamily="34" charset="0"/>
                <a:cs typeface="+mn-cs"/>
              </a:defRPr>
            </a:lvl2pPr>
            <a:lvl3pPr marL="914400" indent="0">
              <a:buNone/>
              <a:defRPr lang="ru-RU">
                <a:latin typeface="Arial" panose="020B0604020202020204" pitchFamily="34" charset="0"/>
                <a:cs typeface="+mn-cs"/>
              </a:defRPr>
            </a:lvl3pPr>
            <a:lvl4pPr marL="1371600" indent="0">
              <a:buNone/>
              <a:defRPr lang="ru-RU">
                <a:latin typeface="Arial" panose="020B0604020202020204" pitchFamily="34" charset="0"/>
                <a:cs typeface="+mn-cs"/>
              </a:defRPr>
            </a:lvl4pPr>
            <a:lvl5pPr marL="1828800" indent="0">
              <a:buNone/>
              <a:defRPr lang="ru-RU">
                <a:latin typeface="Arial" panose="020B0604020202020204" pitchFamily="34" charset="0"/>
                <a:cs typeface="+mn-cs"/>
              </a:defRPr>
            </a:lvl5pPr>
          </a:lstStyle>
          <a:p>
            <a:pPr lvl="0" rtl="0"/>
            <a:r>
              <a:rPr lang="ru-RU" dirty="0"/>
              <a:t>Текст слайда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  <p:sp>
        <p:nvSpPr>
          <p:cNvPr id="10" name="Дата 3">
            <a:extLst>
              <a:ext uri="{FF2B5EF4-FFF2-40B4-BE49-F238E27FC236}">
                <a16:creationId xmlns:a16="http://schemas.microsoft.com/office/drawing/2014/main" id="{7536C149-3EFE-A94E-902D-57CED00B2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lang="ru-RU" sz="1200">
                <a:solidFill>
                  <a:schemeClr val="accent3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r>
              <a:rPr lang="ru-RU" dirty="0"/>
              <a:t>08.09.20ГГ</a:t>
            </a:r>
          </a:p>
        </p:txBody>
      </p:sp>
      <p:sp>
        <p:nvSpPr>
          <p:cNvPr id="11" name="Нижний колонтитул 4">
            <a:extLst>
              <a:ext uri="{FF2B5EF4-FFF2-40B4-BE49-F238E27FC236}">
                <a16:creationId xmlns:a16="http://schemas.microsoft.com/office/drawing/2014/main" id="{53CA1E78-F17D-F34D-9F81-0DBF44F37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lang="ru-RU" sz="1200">
                <a:solidFill>
                  <a:schemeClr val="accent3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endParaRPr lang="ru-RU" dirty="0"/>
          </a:p>
        </p:txBody>
      </p:sp>
      <p:sp>
        <p:nvSpPr>
          <p:cNvPr id="12" name="Номер слайда 5">
            <a:extLst>
              <a:ext uri="{FF2B5EF4-FFF2-40B4-BE49-F238E27FC236}">
                <a16:creationId xmlns:a16="http://schemas.microsoft.com/office/drawing/2014/main" id="{1FE54918-A625-F64F-A42E-A427E9B2D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lang="ru-RU" sz="1200">
                <a:solidFill>
                  <a:schemeClr val="accent2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fld id="{294A09A9-5501-47C1-A89A-A340965A2BE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06757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 и изображение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AC10D125-AB73-D276-4947-94204736A3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1" y="0"/>
            <a:ext cx="12191999" cy="6858000"/>
            <a:chOff x="1" y="0"/>
            <a:chExt cx="12191999" cy="6858000"/>
          </a:xfrm>
        </p:grpSpPr>
        <p:sp>
          <p:nvSpPr>
            <p:cNvPr id="4" name="Полилиния 3">
              <a:extLst>
                <a:ext uri="{FF2B5EF4-FFF2-40B4-BE49-F238E27FC236}">
                  <a16:creationId xmlns:a16="http://schemas.microsoft.com/office/drawing/2014/main" id="{6A7F6A3F-E1DD-A246-9A6D-5F9B18BA25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flipH="1">
              <a:off x="8580896" y="1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0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lnTo>
                    <a:pt x="1167493" y="0"/>
                  </a:lnTo>
                  <a:cubicBezTo>
                    <a:pt x="522704" y="0"/>
                    <a:pt x="0" y="522704"/>
                    <a:pt x="0" y="11674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ru-RU"/>
              </a:defPPr>
            </a:lstStyle>
            <a:p>
              <a:pPr algn="ctr" rtl="0"/>
              <a:endParaRPr lang="ru-RU" dirty="0">
                <a:latin typeface="Arial" panose="020B0604020202020204" pitchFamily="34" charset="0"/>
              </a:endParaRPr>
            </a:p>
          </p:txBody>
        </p:sp>
        <p:sp>
          <p:nvSpPr>
            <p:cNvPr id="5" name="Полилиния 4">
              <a:extLst>
                <a:ext uri="{FF2B5EF4-FFF2-40B4-BE49-F238E27FC236}">
                  <a16:creationId xmlns:a16="http://schemas.microsoft.com/office/drawing/2014/main" id="{055FD0FC-C8FF-6741-A364-A29CDC6F94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flipH="1">
              <a:off x="8580896" y="3246896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1167493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cubicBezTo>
                    <a:pt x="0" y="644789"/>
                    <a:pt x="522704" y="1167493"/>
                    <a:pt x="1167493" y="1167493"/>
                  </a:cubicBezTo>
                  <a:lnTo>
                    <a:pt x="0" y="11674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ru-RU"/>
              </a:defPPr>
            </a:lstStyle>
            <a:p>
              <a:pPr algn="ctr" rtl="0"/>
              <a:endParaRPr lang="ru-RU" dirty="0"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6" name="Полилиния 5">
              <a:extLst>
                <a:ext uri="{FF2B5EF4-FFF2-40B4-BE49-F238E27FC236}">
                  <a16:creationId xmlns:a16="http://schemas.microsoft.com/office/drawing/2014/main" id="{D11C9832-A021-954E-A34F-2988D1189A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" y="0"/>
              <a:ext cx="933856" cy="933856"/>
            </a:xfrm>
            <a:custGeom>
              <a:avLst/>
              <a:gdLst>
                <a:gd name="connsiteX0" fmla="*/ 0 w 862693"/>
                <a:gd name="connsiteY0" fmla="*/ 0 h 862693"/>
                <a:gd name="connsiteX1" fmla="*/ 862693 w 862693"/>
                <a:gd name="connsiteY1" fmla="*/ 0 h 862693"/>
                <a:gd name="connsiteX2" fmla="*/ 0 w 862693"/>
                <a:gd name="connsiteY2" fmla="*/ 862693 h 862693"/>
                <a:gd name="connsiteX3" fmla="*/ 0 w 862693"/>
                <a:gd name="connsiteY3" fmla="*/ 0 h 862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2693" h="862693">
                  <a:moveTo>
                    <a:pt x="0" y="0"/>
                  </a:moveTo>
                  <a:lnTo>
                    <a:pt x="862693" y="0"/>
                  </a:lnTo>
                  <a:cubicBezTo>
                    <a:pt x="862693" y="476453"/>
                    <a:pt x="476452" y="862693"/>
                    <a:pt x="0" y="8626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ru-RU"/>
              </a:defPPr>
            </a:lstStyle>
            <a:p>
              <a:pPr algn="ctr" rtl="0"/>
              <a:endParaRPr lang="ru-RU" dirty="0">
                <a:latin typeface="Arial" panose="020B0604020202020204" pitchFamily="34" charset="0"/>
              </a:endParaRPr>
            </a:p>
          </p:txBody>
        </p:sp>
        <p:grpSp>
          <p:nvGrpSpPr>
            <p:cNvPr id="9" name="Группа 8">
              <a:extLst>
                <a:ext uri="{FF2B5EF4-FFF2-40B4-BE49-F238E27FC236}">
                  <a16:creationId xmlns:a16="http://schemas.microsoft.com/office/drawing/2014/main" id="{9861BC34-DFBF-2D4F-B463-FCFBC08391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 userDrawn="1"/>
          </p:nvGrpSpPr>
          <p:grpSpPr>
            <a:xfrm>
              <a:off x="8082092" y="5590903"/>
              <a:ext cx="1572380" cy="1267097"/>
              <a:chOff x="7413403" y="4976359"/>
              <a:chExt cx="2334986" cy="1881641"/>
            </a:xfrm>
          </p:grpSpPr>
          <p:sp>
            <p:nvSpPr>
              <p:cNvPr id="7" name="Полилиния 6">
                <a:extLst>
                  <a:ext uri="{FF2B5EF4-FFF2-40B4-BE49-F238E27FC236}">
                    <a16:creationId xmlns:a16="http://schemas.microsoft.com/office/drawing/2014/main" id="{55C37C19-F268-4A43-A0D4-3B1B38D48952}"/>
                  </a:ext>
                </a:extLst>
              </p:cNvPr>
              <p:cNvSpPr/>
              <p:nvPr userDrawn="1"/>
            </p:nvSpPr>
            <p:spPr>
              <a:xfrm rot="5400000" flipH="1" flipV="1">
                <a:off x="8223822" y="5333433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ru-RU"/>
                </a:defPPr>
              </a:lstStyle>
              <a:p>
                <a:pPr algn="ctr" rtl="0"/>
                <a:endParaRPr lang="ru-RU" dirty="0">
                  <a:latin typeface="Arial" panose="020B0604020202020204" pitchFamily="34" charset="0"/>
                  <a:cs typeface="+mn-cs"/>
                </a:endParaRPr>
              </a:p>
            </p:txBody>
          </p:sp>
          <p:sp>
            <p:nvSpPr>
              <p:cNvPr id="8" name="Полилиния 7">
                <a:extLst>
                  <a:ext uri="{FF2B5EF4-FFF2-40B4-BE49-F238E27FC236}">
                    <a16:creationId xmlns:a16="http://schemas.microsoft.com/office/drawing/2014/main" id="{E4F760E5-9D5D-E44F-AEBF-20CA8DE87D11}"/>
                  </a:ext>
                </a:extLst>
              </p:cNvPr>
              <p:cNvSpPr/>
              <p:nvPr userDrawn="1"/>
            </p:nvSpPr>
            <p:spPr>
              <a:xfrm rot="16200000" flipV="1">
                <a:off x="7056329" y="5333433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ru-RU"/>
                </a:defPPr>
              </a:lstStyle>
              <a:p>
                <a:pPr algn="ctr" rtl="0"/>
                <a:endParaRPr lang="ru-RU" dirty="0">
                  <a:latin typeface="Arial" panose="020B0604020202020204" pitchFamily="34" charset="0"/>
                  <a:cs typeface="+mn-cs"/>
                </a:endParaRPr>
              </a:p>
            </p:txBody>
          </p:sp>
        </p:grp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7492" y="1371600"/>
            <a:ext cx="5486400" cy="4114800"/>
          </a:xfrm>
        </p:spPr>
        <p:txBody>
          <a:bodyPr rtlCol="0" anchor="ctr" anchorCtr="0">
            <a:noAutofit/>
          </a:bodyPr>
          <a:lstStyle>
            <a:lvl1pPr>
              <a:defRPr lang="ru-RU" sz="6000" b="1">
                <a:latin typeface="Arial" panose="020B0604020202020204" pitchFamily="34" charset="0"/>
                <a:cs typeface="+mj-cs"/>
              </a:defRPr>
            </a:lvl1pPr>
          </a:lstStyle>
          <a:p>
            <a:pPr rtl="0"/>
            <a:r>
              <a:rPr lang="ru-RU" dirty="0"/>
              <a:t>Заголовок слайда</a:t>
            </a:r>
          </a:p>
        </p:txBody>
      </p:sp>
      <p:sp>
        <p:nvSpPr>
          <p:cNvPr id="15" name="Рисунок 14">
            <a:extLst>
              <a:ext uri="{FF2B5EF4-FFF2-40B4-BE49-F238E27FC236}">
                <a16:creationId xmlns:a16="http://schemas.microsoft.com/office/drawing/2014/main" id="{3124234B-E1C4-2616-9993-A23142AA69B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83438" y="1168400"/>
            <a:ext cx="4500562" cy="4521200"/>
          </a:xfrm>
          <a:prstGeom prst="ellipse">
            <a:avLst/>
          </a:prstGeom>
          <a:solidFill>
            <a:schemeClr val="accent2"/>
          </a:solidFill>
        </p:spPr>
        <p:txBody>
          <a:bodyPr rtlCol="0"/>
          <a:lstStyle>
            <a:lvl1pPr marL="0" indent="0" algn="ctr">
              <a:buNone/>
              <a:defRPr lang="ru-RU" sz="2000"/>
            </a:lvl1pPr>
          </a:lstStyle>
          <a:p>
            <a:pPr rtl="0"/>
            <a:r>
              <a:rPr lang="ru-RU"/>
              <a:t>Щелкните значок, чтобы добавить фото</a:t>
            </a:r>
          </a:p>
        </p:txBody>
      </p:sp>
      <p:sp>
        <p:nvSpPr>
          <p:cNvPr id="10" name="Дата 3">
            <a:extLst>
              <a:ext uri="{FF2B5EF4-FFF2-40B4-BE49-F238E27FC236}">
                <a16:creationId xmlns:a16="http://schemas.microsoft.com/office/drawing/2014/main" id="{7536C149-3EFE-A94E-902D-57CED00B2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lang="ru-RU" sz="1200">
                <a:solidFill>
                  <a:schemeClr val="accent3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r>
              <a:rPr lang="ru-RU" dirty="0"/>
              <a:t>08.09.20ГГ</a:t>
            </a:r>
          </a:p>
        </p:txBody>
      </p:sp>
      <p:sp>
        <p:nvSpPr>
          <p:cNvPr id="11" name="Нижний колонтитул 4">
            <a:extLst>
              <a:ext uri="{FF2B5EF4-FFF2-40B4-BE49-F238E27FC236}">
                <a16:creationId xmlns:a16="http://schemas.microsoft.com/office/drawing/2014/main" id="{53CA1E78-F17D-F34D-9F81-0DBF44F37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lang="ru-RU" sz="1200">
                <a:solidFill>
                  <a:schemeClr val="accent3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endParaRPr lang="ru-RU" dirty="0"/>
          </a:p>
        </p:txBody>
      </p:sp>
      <p:sp>
        <p:nvSpPr>
          <p:cNvPr id="12" name="Номер слайда 5">
            <a:extLst>
              <a:ext uri="{FF2B5EF4-FFF2-40B4-BE49-F238E27FC236}">
                <a16:creationId xmlns:a16="http://schemas.microsoft.com/office/drawing/2014/main" id="{1FE54918-A625-F64F-A42E-A427E9B2D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lang="ru-RU" sz="1200">
                <a:solidFill>
                  <a:schemeClr val="accent2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fld id="{294A09A9-5501-47C1-A89A-A340965A2BE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038649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 и изображение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AC10D125-AB73-D276-4947-94204736A3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" y="0"/>
            <a:ext cx="12191999" cy="6858000"/>
            <a:chOff x="1" y="0"/>
            <a:chExt cx="12191999" cy="6858000"/>
          </a:xfrm>
        </p:grpSpPr>
        <p:sp>
          <p:nvSpPr>
            <p:cNvPr id="4" name="Полилиния 3">
              <a:extLst>
                <a:ext uri="{FF2B5EF4-FFF2-40B4-BE49-F238E27FC236}">
                  <a16:creationId xmlns:a16="http://schemas.microsoft.com/office/drawing/2014/main" id="{6A7F6A3F-E1DD-A246-9A6D-5F9B18BA25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flipH="1">
              <a:off x="8580896" y="1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0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lnTo>
                    <a:pt x="1167493" y="0"/>
                  </a:lnTo>
                  <a:cubicBezTo>
                    <a:pt x="522704" y="0"/>
                    <a:pt x="0" y="522704"/>
                    <a:pt x="0" y="11674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ru-RU"/>
              </a:defPPr>
            </a:lstStyle>
            <a:p>
              <a:pPr algn="ctr" rtl="0"/>
              <a:endParaRPr lang="ru-RU" dirty="0">
                <a:latin typeface="Arial" panose="020B0604020202020204" pitchFamily="34" charset="0"/>
              </a:endParaRPr>
            </a:p>
          </p:txBody>
        </p:sp>
        <p:sp>
          <p:nvSpPr>
            <p:cNvPr id="5" name="Полилиния 4">
              <a:extLst>
                <a:ext uri="{FF2B5EF4-FFF2-40B4-BE49-F238E27FC236}">
                  <a16:creationId xmlns:a16="http://schemas.microsoft.com/office/drawing/2014/main" id="{055FD0FC-C8FF-6741-A364-A29CDC6F94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flipH="1">
              <a:off x="8580896" y="3246896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1167493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cubicBezTo>
                    <a:pt x="0" y="644789"/>
                    <a:pt x="522704" y="1167493"/>
                    <a:pt x="1167493" y="1167493"/>
                  </a:cubicBezTo>
                  <a:lnTo>
                    <a:pt x="0" y="11674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ru-RU"/>
              </a:defPPr>
            </a:lstStyle>
            <a:p>
              <a:pPr algn="ctr" rtl="0"/>
              <a:endParaRPr lang="ru-RU" dirty="0"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6" name="Полилиния 5">
              <a:extLst>
                <a:ext uri="{FF2B5EF4-FFF2-40B4-BE49-F238E27FC236}">
                  <a16:creationId xmlns:a16="http://schemas.microsoft.com/office/drawing/2014/main" id="{D11C9832-A021-954E-A34F-2988D1189A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" y="0"/>
              <a:ext cx="933856" cy="933856"/>
            </a:xfrm>
            <a:custGeom>
              <a:avLst/>
              <a:gdLst>
                <a:gd name="connsiteX0" fmla="*/ 0 w 862693"/>
                <a:gd name="connsiteY0" fmla="*/ 0 h 862693"/>
                <a:gd name="connsiteX1" fmla="*/ 862693 w 862693"/>
                <a:gd name="connsiteY1" fmla="*/ 0 h 862693"/>
                <a:gd name="connsiteX2" fmla="*/ 0 w 862693"/>
                <a:gd name="connsiteY2" fmla="*/ 862693 h 862693"/>
                <a:gd name="connsiteX3" fmla="*/ 0 w 862693"/>
                <a:gd name="connsiteY3" fmla="*/ 0 h 862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2693" h="862693">
                  <a:moveTo>
                    <a:pt x="0" y="0"/>
                  </a:moveTo>
                  <a:lnTo>
                    <a:pt x="862693" y="0"/>
                  </a:lnTo>
                  <a:cubicBezTo>
                    <a:pt x="862693" y="476453"/>
                    <a:pt x="476452" y="862693"/>
                    <a:pt x="0" y="8626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ru-RU"/>
              </a:defPPr>
            </a:lstStyle>
            <a:p>
              <a:pPr algn="ctr" rtl="0"/>
              <a:endParaRPr lang="ru-RU" dirty="0">
                <a:latin typeface="Arial" panose="020B0604020202020204" pitchFamily="34" charset="0"/>
              </a:endParaRPr>
            </a:p>
          </p:txBody>
        </p:sp>
        <p:grpSp>
          <p:nvGrpSpPr>
            <p:cNvPr id="9" name="Группа 8">
              <a:extLst>
                <a:ext uri="{FF2B5EF4-FFF2-40B4-BE49-F238E27FC236}">
                  <a16:creationId xmlns:a16="http://schemas.microsoft.com/office/drawing/2014/main" id="{9861BC34-DFBF-2D4F-B463-FCFBC08391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 userDrawn="1"/>
          </p:nvGrpSpPr>
          <p:grpSpPr>
            <a:xfrm>
              <a:off x="8082092" y="5590903"/>
              <a:ext cx="1572380" cy="1267097"/>
              <a:chOff x="7413403" y="4976359"/>
              <a:chExt cx="2334986" cy="1881641"/>
            </a:xfrm>
          </p:grpSpPr>
          <p:sp>
            <p:nvSpPr>
              <p:cNvPr id="7" name="Полилиния 6">
                <a:extLst>
                  <a:ext uri="{FF2B5EF4-FFF2-40B4-BE49-F238E27FC236}">
                    <a16:creationId xmlns:a16="http://schemas.microsoft.com/office/drawing/2014/main" id="{55C37C19-F268-4A43-A0D4-3B1B38D48952}"/>
                  </a:ext>
                </a:extLst>
              </p:cNvPr>
              <p:cNvSpPr/>
              <p:nvPr userDrawn="1"/>
            </p:nvSpPr>
            <p:spPr>
              <a:xfrm rot="5400000" flipH="1" flipV="1">
                <a:off x="8223822" y="5333433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ru-RU"/>
                </a:defPPr>
              </a:lstStyle>
              <a:p>
                <a:pPr algn="ctr" rtl="0"/>
                <a:endParaRPr lang="ru-RU" dirty="0">
                  <a:latin typeface="Arial" panose="020B0604020202020204" pitchFamily="34" charset="0"/>
                  <a:cs typeface="+mn-cs"/>
                </a:endParaRPr>
              </a:p>
            </p:txBody>
          </p:sp>
          <p:sp>
            <p:nvSpPr>
              <p:cNvPr id="8" name="Полилиния 7">
                <a:extLst>
                  <a:ext uri="{FF2B5EF4-FFF2-40B4-BE49-F238E27FC236}">
                    <a16:creationId xmlns:a16="http://schemas.microsoft.com/office/drawing/2014/main" id="{E4F760E5-9D5D-E44F-AEBF-20CA8DE87D11}"/>
                  </a:ext>
                </a:extLst>
              </p:cNvPr>
              <p:cNvSpPr/>
              <p:nvPr userDrawn="1"/>
            </p:nvSpPr>
            <p:spPr>
              <a:xfrm rot="16200000" flipV="1">
                <a:off x="7056329" y="5333433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ru-RU"/>
                </a:defPPr>
              </a:lstStyle>
              <a:p>
                <a:pPr algn="ctr" rtl="0"/>
                <a:endParaRPr lang="ru-RU" dirty="0">
                  <a:latin typeface="Arial" panose="020B0604020202020204" pitchFamily="34" charset="0"/>
                  <a:cs typeface="+mn-cs"/>
                </a:endParaRPr>
              </a:p>
            </p:txBody>
          </p:sp>
        </p:grp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0" y="457200"/>
            <a:ext cx="5120640" cy="3200400"/>
          </a:xfrm>
        </p:spPr>
        <p:txBody>
          <a:bodyPr rtlCol="0" anchor="b" anchorCtr="0">
            <a:noAutofit/>
          </a:bodyPr>
          <a:lstStyle>
            <a:lvl1pPr>
              <a:defRPr lang="ru-RU" sz="6000" b="1">
                <a:latin typeface="Arial" panose="020B0604020202020204" pitchFamily="34" charset="0"/>
                <a:cs typeface="+mj-cs"/>
              </a:defRPr>
            </a:lvl1pPr>
          </a:lstStyle>
          <a:p>
            <a:pPr rtl="0"/>
            <a:r>
              <a:rPr lang="ru-RU" dirty="0"/>
              <a:t>Заголовок слайда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763DBBF-E63D-81E5-E7CE-32F6F2C2F93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943598" y="3657600"/>
            <a:ext cx="5120640" cy="1828800"/>
          </a:xfrm>
        </p:spPr>
        <p:txBody>
          <a:bodyPr rtlCol="0" anchor="t" anchorCtr="0">
            <a:noAutofit/>
          </a:bodyPr>
          <a:lstStyle>
            <a:lvl1pPr marL="0" indent="0" algn="l">
              <a:buNone/>
              <a:defRPr lang="ru-RU" sz="3200">
                <a:latin typeface="Arial" panose="020B0604020202020204" pitchFamily="34" charset="0"/>
                <a:cs typeface="+mn-cs"/>
              </a:defRPr>
            </a:lvl1pPr>
            <a:lvl2pPr marL="457200" indent="0" algn="ctr">
              <a:buNone/>
              <a:defRPr lang="ru-RU" sz="2000"/>
            </a:lvl2pPr>
            <a:lvl3pPr marL="914400" indent="0" algn="ctr">
              <a:buNone/>
              <a:defRPr lang="ru-RU" sz="1800"/>
            </a:lvl3pPr>
            <a:lvl4pPr marL="1371600" indent="0" algn="ctr">
              <a:buNone/>
              <a:defRPr lang="ru-RU" sz="1600"/>
            </a:lvl4pPr>
            <a:lvl5pPr marL="1828800" indent="0" algn="ctr">
              <a:buNone/>
              <a:defRPr lang="ru-RU" sz="1600"/>
            </a:lvl5pPr>
            <a:lvl6pPr marL="2286000" indent="0" algn="ctr">
              <a:buNone/>
              <a:defRPr lang="ru-RU" sz="1600"/>
            </a:lvl6pPr>
            <a:lvl7pPr marL="2743200" indent="0" algn="ctr">
              <a:buNone/>
              <a:defRPr lang="ru-RU" sz="1600"/>
            </a:lvl7pPr>
            <a:lvl8pPr marL="3200400" indent="0" algn="ctr">
              <a:buNone/>
              <a:defRPr lang="ru-RU" sz="1600"/>
            </a:lvl8pPr>
            <a:lvl9pPr marL="3657600" indent="0" algn="ctr">
              <a:buNone/>
              <a:defRPr lang="ru-RU" sz="1600"/>
            </a:lvl9pPr>
          </a:lstStyle>
          <a:p>
            <a:pPr rtl="0"/>
            <a:r>
              <a:rPr lang="ru-RU" dirty="0"/>
              <a:t>Подзаголовок слайда</a:t>
            </a:r>
          </a:p>
        </p:txBody>
      </p:sp>
      <p:sp>
        <p:nvSpPr>
          <p:cNvPr id="15" name="Рисунок 14">
            <a:extLst>
              <a:ext uri="{FF2B5EF4-FFF2-40B4-BE49-F238E27FC236}">
                <a16:creationId xmlns:a16="http://schemas.microsoft.com/office/drawing/2014/main" id="{64033732-ADA1-C540-7276-3FF5CDEF2C5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4238" y="1157224"/>
            <a:ext cx="4500562" cy="4521200"/>
          </a:xfrm>
          <a:prstGeom prst="ellipse">
            <a:avLst/>
          </a:prstGeom>
          <a:solidFill>
            <a:schemeClr val="accent2"/>
          </a:solidFill>
        </p:spPr>
        <p:txBody>
          <a:bodyPr rtlCol="0"/>
          <a:lstStyle>
            <a:lvl1pPr marL="0" indent="0" algn="ctr">
              <a:buNone/>
              <a:defRPr lang="ru-RU" sz="2000"/>
            </a:lvl1pPr>
          </a:lstStyle>
          <a:p>
            <a:pPr rtl="0"/>
            <a:r>
              <a:rPr lang="ru-RU"/>
              <a:t>Щелкните значок, чтобы добавить фото</a:t>
            </a:r>
          </a:p>
        </p:txBody>
      </p:sp>
      <p:sp>
        <p:nvSpPr>
          <p:cNvPr id="10" name="Дата 3">
            <a:extLst>
              <a:ext uri="{FF2B5EF4-FFF2-40B4-BE49-F238E27FC236}">
                <a16:creationId xmlns:a16="http://schemas.microsoft.com/office/drawing/2014/main" id="{7536C149-3EFE-A94E-902D-57CED00B2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lang="ru-RU" sz="1200">
                <a:solidFill>
                  <a:schemeClr val="accent3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r>
              <a:rPr lang="ru-RU" dirty="0"/>
              <a:t>08.09.20ГГ</a:t>
            </a:r>
          </a:p>
        </p:txBody>
      </p:sp>
      <p:sp>
        <p:nvSpPr>
          <p:cNvPr id="11" name="Нижний колонтитул 4">
            <a:extLst>
              <a:ext uri="{FF2B5EF4-FFF2-40B4-BE49-F238E27FC236}">
                <a16:creationId xmlns:a16="http://schemas.microsoft.com/office/drawing/2014/main" id="{53CA1E78-F17D-F34D-9F81-0DBF44F37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lang="ru-RU" sz="1200">
                <a:solidFill>
                  <a:schemeClr val="accent3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endParaRPr lang="ru-RU" dirty="0"/>
          </a:p>
        </p:txBody>
      </p:sp>
      <p:sp>
        <p:nvSpPr>
          <p:cNvPr id="12" name="Номер слайда 5">
            <a:extLst>
              <a:ext uri="{FF2B5EF4-FFF2-40B4-BE49-F238E27FC236}">
                <a16:creationId xmlns:a16="http://schemas.microsoft.com/office/drawing/2014/main" id="{1FE54918-A625-F64F-A42E-A427E9B2D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lang="ru-RU" sz="1200">
                <a:solidFill>
                  <a:schemeClr val="accent2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fld id="{294A09A9-5501-47C1-A89A-A340965A2BE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71075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CCEDB282-8288-C81F-52B5-048A3E80C9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-1"/>
            <a:ext cx="12208822" cy="6858003"/>
            <a:chOff x="0" y="-1"/>
            <a:chExt cx="12208822" cy="6858003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2A62587F-7496-384A-AF40-18FC8CF0709D}"/>
                </a:ext>
              </a:extLst>
            </p:cNvPr>
            <p:cNvSpPr/>
            <p:nvPr userDrawn="1"/>
          </p:nvSpPr>
          <p:spPr>
            <a:xfrm>
              <a:off x="0" y="2286002"/>
              <a:ext cx="12208822" cy="4572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</a:lstStyle>
            <a:p>
              <a:pPr algn="ctr" rtl="0"/>
              <a:endParaRPr lang="ru-RU" dirty="0">
                <a:latin typeface="Arial" panose="020B0604020202020204" pitchFamily="34" charset="0"/>
              </a:endParaRPr>
            </a:p>
          </p:txBody>
        </p:sp>
        <p:sp>
          <p:nvSpPr>
            <p:cNvPr id="12" name="Полилиния 11">
              <a:extLst>
                <a:ext uri="{FF2B5EF4-FFF2-40B4-BE49-F238E27FC236}">
                  <a16:creationId xmlns:a16="http://schemas.microsoft.com/office/drawing/2014/main" id="{84DB028B-A475-224B-B675-A15A56CAD0BF}"/>
                </a:ext>
              </a:extLst>
            </p:cNvPr>
            <p:cNvSpPr/>
            <p:nvPr userDrawn="1"/>
          </p:nvSpPr>
          <p:spPr>
            <a:xfrm flipH="1">
              <a:off x="8597718" y="3246896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1167493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cubicBezTo>
                    <a:pt x="0" y="644789"/>
                    <a:pt x="522704" y="1167493"/>
                    <a:pt x="1167493" y="1167493"/>
                  </a:cubicBezTo>
                  <a:lnTo>
                    <a:pt x="0" y="11674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ru-RU"/>
              </a:defPPr>
            </a:lstStyle>
            <a:p>
              <a:pPr algn="ctr" rtl="0"/>
              <a:endParaRPr lang="ru-RU" dirty="0">
                <a:latin typeface="Arial" panose="020B0604020202020204" pitchFamily="34" charset="0"/>
              </a:endParaRPr>
            </a:p>
          </p:txBody>
        </p:sp>
        <p:sp>
          <p:nvSpPr>
            <p:cNvPr id="14" name="Полилиния 13">
              <a:extLst>
                <a:ext uri="{FF2B5EF4-FFF2-40B4-BE49-F238E27FC236}">
                  <a16:creationId xmlns:a16="http://schemas.microsoft.com/office/drawing/2014/main" id="{61C34955-105B-4D4D-B51D-754C5D38A85D}"/>
                </a:ext>
              </a:extLst>
            </p:cNvPr>
            <p:cNvSpPr/>
            <p:nvPr userDrawn="1"/>
          </p:nvSpPr>
          <p:spPr>
            <a:xfrm>
              <a:off x="1" y="0"/>
              <a:ext cx="933856" cy="933856"/>
            </a:xfrm>
            <a:custGeom>
              <a:avLst/>
              <a:gdLst>
                <a:gd name="connsiteX0" fmla="*/ 0 w 862693"/>
                <a:gd name="connsiteY0" fmla="*/ 0 h 862693"/>
                <a:gd name="connsiteX1" fmla="*/ 862693 w 862693"/>
                <a:gd name="connsiteY1" fmla="*/ 0 h 862693"/>
                <a:gd name="connsiteX2" fmla="*/ 0 w 862693"/>
                <a:gd name="connsiteY2" fmla="*/ 862693 h 862693"/>
                <a:gd name="connsiteX3" fmla="*/ 0 w 862693"/>
                <a:gd name="connsiteY3" fmla="*/ 0 h 862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2693" h="862693">
                  <a:moveTo>
                    <a:pt x="0" y="0"/>
                  </a:moveTo>
                  <a:lnTo>
                    <a:pt x="862693" y="0"/>
                  </a:lnTo>
                  <a:cubicBezTo>
                    <a:pt x="862693" y="476453"/>
                    <a:pt x="476452" y="862693"/>
                    <a:pt x="0" y="8626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ru-RU"/>
              </a:defPPr>
            </a:lstStyle>
            <a:p>
              <a:pPr algn="ctr" rtl="0"/>
              <a:endParaRPr lang="ru-RU" dirty="0">
                <a:latin typeface="Arial" panose="020B0604020202020204" pitchFamily="34" charset="0"/>
              </a:endParaRPr>
            </a:p>
          </p:txBody>
        </p:sp>
        <p:sp>
          <p:nvSpPr>
            <p:cNvPr id="15" name="Полилиния 14">
              <a:extLst>
                <a:ext uri="{FF2B5EF4-FFF2-40B4-BE49-F238E27FC236}">
                  <a16:creationId xmlns:a16="http://schemas.microsoft.com/office/drawing/2014/main" id="{2734DEB1-EC02-2E42-9292-4ADD115060A5}"/>
                </a:ext>
              </a:extLst>
            </p:cNvPr>
            <p:cNvSpPr/>
            <p:nvPr userDrawn="1"/>
          </p:nvSpPr>
          <p:spPr>
            <a:xfrm rot="5400000" flipH="1" flipV="1">
              <a:off x="10344100" y="438098"/>
              <a:ext cx="2285999" cy="1409801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ru-RU"/>
              </a:defPPr>
            </a:lstStyle>
            <a:p>
              <a:pPr algn="ctr" rtl="0"/>
              <a:endParaRPr lang="ru-RU" dirty="0">
                <a:latin typeface="Arial" panose="020B0604020202020204" pitchFamily="34" charset="0"/>
              </a:endParaRPr>
            </a:p>
          </p:txBody>
        </p:sp>
      </p:grp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5E932F0D-7FC3-634B-932C-3625C16C8D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7492" y="45085"/>
            <a:ext cx="9779183" cy="1600835"/>
          </a:xfrm>
        </p:spPr>
        <p:txBody>
          <a:bodyPr rtlCol="0" anchor="b">
            <a:noAutofit/>
          </a:bodyPr>
          <a:lstStyle>
            <a:lvl1pPr>
              <a:defRPr lang="ru-RU" sz="4200" b="1">
                <a:latin typeface="Arial" panose="020B0604020202020204" pitchFamily="34" charset="0"/>
                <a:cs typeface="+mj-cs"/>
              </a:defRPr>
            </a:lvl1pPr>
          </a:lstStyle>
          <a:p>
            <a:pPr rtl="0"/>
            <a:r>
              <a:rPr lang="ru-RU" dirty="0"/>
              <a:t>Заголовок слайда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1EED44-783E-8705-4119-D7E9F7D4F2B4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1166087" y="2652713"/>
            <a:ext cx="9780587" cy="3436936"/>
          </a:xfrm>
        </p:spPr>
        <p:txBody>
          <a:bodyPr rtlCol="0">
            <a:normAutofit/>
          </a:bodyPr>
          <a:lstStyle>
            <a:lvl1pPr marL="342900" indent="-283464">
              <a:spcBef>
                <a:spcPts val="1000"/>
              </a:spcBef>
              <a:buFont typeface="Arial" panose="020B0604020202020204" pitchFamily="34" charset="0"/>
              <a:buChar char="•"/>
              <a:defRPr lang="ru-RU" sz="2000">
                <a:solidFill>
                  <a:schemeClr val="bg1"/>
                </a:solidFill>
                <a:latin typeface="Arial" panose="020B0604020202020204" pitchFamily="34" charset="0"/>
                <a:cs typeface="+mn-cs"/>
              </a:defRPr>
            </a:lvl1pPr>
            <a:lvl2pPr marL="566928" indent="-283464">
              <a:spcBef>
                <a:spcPts val="1000"/>
              </a:spcBef>
              <a:buFont typeface="Arial" panose="020B0604020202020204" pitchFamily="34" charset="0"/>
              <a:buChar char="•"/>
              <a:defRPr lang="ru-RU" sz="2000">
                <a:solidFill>
                  <a:schemeClr val="bg1"/>
                </a:solidFill>
                <a:latin typeface="Arial" panose="020B0604020202020204" pitchFamily="34" charset="0"/>
                <a:cs typeface="+mn-cs"/>
              </a:defRPr>
            </a:lvl2pPr>
            <a:lvl3pPr marL="850392" indent="-283464">
              <a:spcBef>
                <a:spcPts val="1000"/>
              </a:spcBef>
              <a:buFont typeface="Arial" panose="020B0604020202020204" pitchFamily="34" charset="0"/>
              <a:buChar char="•"/>
              <a:defRPr lang="ru-RU" sz="2000">
                <a:solidFill>
                  <a:schemeClr val="bg1"/>
                </a:solidFill>
                <a:latin typeface="Arial" panose="020B0604020202020204" pitchFamily="34" charset="0"/>
                <a:cs typeface="+mn-cs"/>
              </a:defRPr>
            </a:lvl3pPr>
            <a:lvl4pPr marL="1097280" indent="-283464">
              <a:spcBef>
                <a:spcPts val="1000"/>
              </a:spcBef>
              <a:buFont typeface="Arial" panose="020B0604020202020204" pitchFamily="34" charset="0"/>
              <a:buChar char="•"/>
              <a:defRPr lang="ru-RU" sz="2000">
                <a:solidFill>
                  <a:schemeClr val="bg1"/>
                </a:solidFill>
                <a:latin typeface="Arial" panose="020B0604020202020204" pitchFamily="34" charset="0"/>
                <a:cs typeface="+mn-cs"/>
              </a:defRPr>
            </a:lvl4pPr>
            <a:lvl5pPr marL="1371600" indent="-283464">
              <a:spcBef>
                <a:spcPts val="1000"/>
              </a:spcBef>
              <a:buFont typeface="Arial" panose="020B0604020202020204" pitchFamily="34" charset="0"/>
              <a:buChar char="•"/>
              <a:defRPr lang="ru-RU" sz="2000">
                <a:solidFill>
                  <a:schemeClr val="bg1"/>
                </a:solidFill>
                <a:latin typeface="Arial" panose="020B0604020202020204" pitchFamily="34" charset="0"/>
                <a:cs typeface="+mn-cs"/>
              </a:defRPr>
            </a:lvl5pPr>
          </a:lstStyle>
          <a:p>
            <a:pPr lvl="0" rtl="0"/>
            <a:r>
              <a:rPr lang="ru-RU" dirty="0"/>
              <a:t>Текст слайда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E95D4F5-F69B-42F6-8A9D-330F696E1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>
            <a:noAutofit/>
          </a:bodyPr>
          <a:lstStyle>
            <a:lvl1pPr>
              <a:defRPr lang="ru-RU">
                <a:solidFill>
                  <a:schemeClr val="accent2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r>
              <a:rPr lang="ru-RU" dirty="0"/>
              <a:t>08.09.20ГГ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A79A23A-2238-4904-8692-9F2DAE8B8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>
            <a:lvl1pPr>
              <a:defRPr lang="ru-RU">
                <a:solidFill>
                  <a:schemeClr val="accent2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B69FC35-DDC8-45FB-8ACB-21C15F57C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06318" y="6356350"/>
            <a:ext cx="1604682" cy="365125"/>
          </a:xfrm>
        </p:spPr>
        <p:txBody>
          <a:bodyPr rtlCol="0">
            <a:noAutofit/>
          </a:bodyPr>
          <a:lstStyle>
            <a:lvl1pPr>
              <a:defRPr lang="ru-RU">
                <a:solidFill>
                  <a:schemeClr val="accent3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fld id="{294A09A9-5501-47C1-A89A-A340965A2BE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31584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95FBCE6F-2AA9-31FE-8148-33B4807355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3" name="Полилиния 22">
              <a:extLst>
                <a:ext uri="{FF2B5EF4-FFF2-40B4-BE49-F238E27FC236}">
                  <a16:creationId xmlns:a16="http://schemas.microsoft.com/office/drawing/2014/main" id="{067EACEC-C2DD-EA42-8504-176673AD1F20}"/>
                </a:ext>
              </a:extLst>
            </p:cNvPr>
            <p:cNvSpPr/>
            <p:nvPr userDrawn="1"/>
          </p:nvSpPr>
          <p:spPr>
            <a:xfrm>
              <a:off x="0" y="0"/>
              <a:ext cx="8025490" cy="6858000"/>
            </a:xfrm>
            <a:custGeom>
              <a:avLst/>
              <a:gdLst>
                <a:gd name="connsiteX0" fmla="*/ 0 w 8025490"/>
                <a:gd name="connsiteY0" fmla="*/ 0 h 6858000"/>
                <a:gd name="connsiteX1" fmla="*/ 4596490 w 8025490"/>
                <a:gd name="connsiteY1" fmla="*/ 0 h 6858000"/>
                <a:gd name="connsiteX2" fmla="*/ 8025490 w 8025490"/>
                <a:gd name="connsiteY2" fmla="*/ 3429000 h 6858000"/>
                <a:gd name="connsiteX3" fmla="*/ 4596490 w 8025490"/>
                <a:gd name="connsiteY3" fmla="*/ 6858000 h 6858000"/>
                <a:gd name="connsiteX4" fmla="*/ 0 w 8025490"/>
                <a:gd name="connsiteY4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25490" h="6858000">
                  <a:moveTo>
                    <a:pt x="0" y="0"/>
                  </a:moveTo>
                  <a:lnTo>
                    <a:pt x="4596490" y="0"/>
                  </a:lnTo>
                  <a:cubicBezTo>
                    <a:pt x="6490274" y="0"/>
                    <a:pt x="8025490" y="1535216"/>
                    <a:pt x="8025490" y="3429000"/>
                  </a:cubicBezTo>
                  <a:cubicBezTo>
                    <a:pt x="8025490" y="5322784"/>
                    <a:pt x="6490274" y="6858000"/>
                    <a:pt x="4596490" y="6858000"/>
                  </a:cubicBezTo>
                  <a:lnTo>
                    <a:pt x="0" y="685800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ru-RU"/>
              </a:defPPr>
            </a:lstStyle>
            <a:p>
              <a:pPr algn="ctr" rtl="0"/>
              <a:endParaRPr lang="ru-RU" dirty="0">
                <a:latin typeface="Arial" panose="020B0604020202020204" pitchFamily="34" charset="0"/>
              </a:endParaRPr>
            </a:p>
          </p:txBody>
        </p:sp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89843C7E-5704-7A46-8974-F3BFA42E7310}"/>
                </a:ext>
              </a:extLst>
            </p:cNvPr>
            <p:cNvGrpSpPr/>
            <p:nvPr userDrawn="1"/>
          </p:nvGrpSpPr>
          <p:grpSpPr>
            <a:xfrm rot="16200000">
              <a:off x="8286528" y="2207195"/>
              <a:ext cx="3032351" cy="2443610"/>
              <a:chOff x="9857014" y="13834"/>
              <a:chExt cx="2334986" cy="1881641"/>
            </a:xfrm>
          </p:grpSpPr>
          <p:sp>
            <p:nvSpPr>
              <p:cNvPr id="15" name="Полилиния 14">
                <a:extLst>
                  <a:ext uri="{FF2B5EF4-FFF2-40B4-BE49-F238E27FC236}">
                    <a16:creationId xmlns:a16="http://schemas.microsoft.com/office/drawing/2014/main" id="{EFBF1E52-11FA-DC48-B7AD-75734232FFE8}"/>
                  </a:ext>
                </a:extLst>
              </p:cNvPr>
              <p:cNvSpPr/>
              <p:nvPr userDrawn="1"/>
            </p:nvSpPr>
            <p:spPr>
              <a:xfrm rot="5400000" flipH="1" flipV="1">
                <a:off x="10667433" y="370908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ru-RU"/>
                </a:defPPr>
              </a:lstStyle>
              <a:p>
                <a:pPr algn="ctr" rtl="0"/>
                <a:endParaRPr lang="ru-RU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6" name="Полилиния 15">
                <a:extLst>
                  <a:ext uri="{FF2B5EF4-FFF2-40B4-BE49-F238E27FC236}">
                    <a16:creationId xmlns:a16="http://schemas.microsoft.com/office/drawing/2014/main" id="{4850B620-49F5-3748-84AF-682555D52792}"/>
                  </a:ext>
                </a:extLst>
              </p:cNvPr>
              <p:cNvSpPr/>
              <p:nvPr userDrawn="1"/>
            </p:nvSpPr>
            <p:spPr>
              <a:xfrm rot="16200000" flipV="1">
                <a:off x="9499940" y="370908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ru-RU"/>
                </a:defPPr>
              </a:lstStyle>
              <a:p>
                <a:pPr algn="ctr" rtl="0"/>
                <a:endParaRPr lang="ru-RU" dirty="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7" name="Полилиния 16">
              <a:extLst>
                <a:ext uri="{FF2B5EF4-FFF2-40B4-BE49-F238E27FC236}">
                  <a16:creationId xmlns:a16="http://schemas.microsoft.com/office/drawing/2014/main" id="{0B179973-08D2-EF40-B516-35E75E906394}"/>
                </a:ext>
              </a:extLst>
            </p:cNvPr>
            <p:cNvSpPr/>
            <p:nvPr userDrawn="1"/>
          </p:nvSpPr>
          <p:spPr>
            <a:xfrm flipH="1">
              <a:off x="8580896" y="1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0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lnTo>
                    <a:pt x="1167493" y="0"/>
                  </a:lnTo>
                  <a:cubicBezTo>
                    <a:pt x="522704" y="0"/>
                    <a:pt x="0" y="522704"/>
                    <a:pt x="0" y="11674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ru-RU"/>
              </a:defPPr>
            </a:lstStyle>
            <a:p>
              <a:pPr algn="ctr" rtl="0"/>
              <a:endParaRPr lang="ru-RU" dirty="0">
                <a:latin typeface="Arial" panose="020B0604020202020204" pitchFamily="34" charset="0"/>
              </a:endParaRPr>
            </a:p>
          </p:txBody>
        </p:sp>
        <p:sp>
          <p:nvSpPr>
            <p:cNvPr id="18" name="Полилиния 17">
              <a:extLst>
                <a:ext uri="{FF2B5EF4-FFF2-40B4-BE49-F238E27FC236}">
                  <a16:creationId xmlns:a16="http://schemas.microsoft.com/office/drawing/2014/main" id="{6C811FF3-E48A-194D-8022-65F8C3A17449}"/>
                </a:ext>
              </a:extLst>
            </p:cNvPr>
            <p:cNvSpPr/>
            <p:nvPr userDrawn="1"/>
          </p:nvSpPr>
          <p:spPr>
            <a:xfrm flipH="1">
              <a:off x="8580896" y="3246896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1167493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cubicBezTo>
                    <a:pt x="0" y="644789"/>
                    <a:pt x="522704" y="1167493"/>
                    <a:pt x="1167493" y="1167493"/>
                  </a:cubicBezTo>
                  <a:lnTo>
                    <a:pt x="0" y="11674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ru-RU"/>
              </a:defPPr>
            </a:lstStyle>
            <a:p>
              <a:pPr algn="ctr" rtl="0"/>
              <a:endParaRPr lang="ru-RU" dirty="0">
                <a:latin typeface="Arial" panose="020B0604020202020204" pitchFamily="34" charset="0"/>
              </a:endParaRPr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67494" y="177553"/>
            <a:ext cx="6245912" cy="3269447"/>
          </a:xfrm>
        </p:spPr>
        <p:txBody>
          <a:bodyPr bIns="0" rtlCol="0" anchor="b">
            <a:noAutofit/>
          </a:bodyPr>
          <a:lstStyle>
            <a:lvl1pPr algn="l">
              <a:defRPr lang="ru-RU" sz="6000" b="1">
                <a:solidFill>
                  <a:schemeClr val="bg1"/>
                </a:solidFill>
                <a:latin typeface="Arial" panose="020B0604020202020204" pitchFamily="34" charset="0"/>
                <a:cs typeface="+mj-cs"/>
              </a:defRPr>
            </a:lvl1pPr>
          </a:lstStyle>
          <a:p>
            <a:pPr rtl="0"/>
            <a:r>
              <a:rPr lang="ru-RU" dirty="0"/>
              <a:t>Заголовок слайда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67494" y="3492896"/>
            <a:ext cx="6245912" cy="912850"/>
          </a:xfrm>
        </p:spPr>
        <p:txBody>
          <a:bodyPr rtlCol="0" anchor="ctr" anchorCtr="0">
            <a:noAutofit/>
          </a:bodyPr>
          <a:lstStyle>
            <a:lvl1pPr marL="0" indent="0" algn="l">
              <a:buNone/>
              <a:defRPr lang="ru-RU" sz="3200">
                <a:solidFill>
                  <a:schemeClr val="bg1"/>
                </a:solidFill>
                <a:latin typeface="Arial" panose="020B0604020202020204" pitchFamily="34" charset="0"/>
                <a:cs typeface="+mn-cs"/>
              </a:defRPr>
            </a:lvl1pPr>
            <a:lvl2pPr marL="457200" indent="0" algn="ctr">
              <a:buNone/>
              <a:defRPr lang="ru-RU" sz="2000"/>
            </a:lvl2pPr>
            <a:lvl3pPr marL="914400" indent="0" algn="ctr">
              <a:buNone/>
              <a:defRPr lang="ru-RU" sz="1800"/>
            </a:lvl3pPr>
            <a:lvl4pPr marL="1371600" indent="0" algn="ctr">
              <a:buNone/>
              <a:defRPr lang="ru-RU" sz="1600"/>
            </a:lvl4pPr>
            <a:lvl5pPr marL="1828800" indent="0" algn="ctr">
              <a:buNone/>
              <a:defRPr lang="ru-RU" sz="1600"/>
            </a:lvl5pPr>
            <a:lvl6pPr marL="2286000" indent="0" algn="ctr">
              <a:buNone/>
              <a:defRPr lang="ru-RU" sz="1600"/>
            </a:lvl6pPr>
            <a:lvl7pPr marL="2743200" indent="0" algn="ctr">
              <a:buNone/>
              <a:defRPr lang="ru-RU" sz="1600"/>
            </a:lvl7pPr>
            <a:lvl8pPr marL="3200400" indent="0" algn="ctr">
              <a:buNone/>
              <a:defRPr lang="ru-RU" sz="1600"/>
            </a:lvl8pPr>
            <a:lvl9pPr marL="3657600" indent="0" algn="ctr">
              <a:buNone/>
              <a:defRPr lang="ru-RU" sz="1600"/>
            </a:lvl9pPr>
          </a:lstStyle>
          <a:p>
            <a:pPr rtl="0"/>
            <a:r>
              <a:rPr lang="ru-RU" dirty="0"/>
              <a:t>Подзаголовок слайда</a:t>
            </a:r>
          </a:p>
        </p:txBody>
      </p:sp>
    </p:spTree>
    <p:extLst>
      <p:ext uri="{BB962C8B-B14F-4D97-AF65-F5344CB8AC3E}">
        <p14:creationId xmlns:p14="http://schemas.microsoft.com/office/powerpoint/2010/main" val="9816089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2 столбца с содержимы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14DB56B5-5DD7-95E3-52B2-EDC4B3F130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" y="0"/>
            <a:ext cx="12191999" cy="6858000"/>
            <a:chOff x="1" y="0"/>
            <a:chExt cx="12191999" cy="6858000"/>
          </a:xfrm>
        </p:grpSpPr>
        <p:sp>
          <p:nvSpPr>
            <p:cNvPr id="4" name="Полилиния 3">
              <a:extLst>
                <a:ext uri="{FF2B5EF4-FFF2-40B4-BE49-F238E27FC236}">
                  <a16:creationId xmlns:a16="http://schemas.microsoft.com/office/drawing/2014/main" id="{6A7F6A3F-E1DD-A246-9A6D-5F9B18BA2588}"/>
                </a:ext>
              </a:extLst>
            </p:cNvPr>
            <p:cNvSpPr/>
            <p:nvPr userDrawn="1"/>
          </p:nvSpPr>
          <p:spPr>
            <a:xfrm flipH="1">
              <a:off x="8580896" y="1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0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lnTo>
                    <a:pt x="1167493" y="0"/>
                  </a:lnTo>
                  <a:cubicBezTo>
                    <a:pt x="522704" y="0"/>
                    <a:pt x="0" y="522704"/>
                    <a:pt x="0" y="11674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ru-RU"/>
              </a:defPPr>
            </a:lstStyle>
            <a:p>
              <a:pPr algn="ctr" rtl="0"/>
              <a:endParaRPr lang="ru-RU" dirty="0">
                <a:latin typeface="Arial" panose="020B0604020202020204" pitchFamily="34" charset="0"/>
              </a:endParaRPr>
            </a:p>
          </p:txBody>
        </p:sp>
        <p:sp>
          <p:nvSpPr>
            <p:cNvPr id="5" name="Полилиния 4">
              <a:extLst>
                <a:ext uri="{FF2B5EF4-FFF2-40B4-BE49-F238E27FC236}">
                  <a16:creationId xmlns:a16="http://schemas.microsoft.com/office/drawing/2014/main" id="{055FD0FC-C8FF-6741-A364-A29CDC6F9495}"/>
                </a:ext>
              </a:extLst>
            </p:cNvPr>
            <p:cNvSpPr/>
            <p:nvPr userDrawn="1"/>
          </p:nvSpPr>
          <p:spPr>
            <a:xfrm flipH="1">
              <a:off x="8580896" y="3246896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1167493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cubicBezTo>
                    <a:pt x="0" y="644789"/>
                    <a:pt x="522704" y="1167493"/>
                    <a:pt x="1167493" y="1167493"/>
                  </a:cubicBezTo>
                  <a:lnTo>
                    <a:pt x="0" y="11674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ru-RU"/>
              </a:defPPr>
            </a:lstStyle>
            <a:p>
              <a:pPr algn="ctr" rtl="0"/>
              <a:endParaRPr lang="ru-RU" dirty="0">
                <a:latin typeface="Arial" panose="020B0604020202020204" pitchFamily="34" charset="0"/>
              </a:endParaRPr>
            </a:p>
          </p:txBody>
        </p:sp>
        <p:sp>
          <p:nvSpPr>
            <p:cNvPr id="6" name="Полилиния 5">
              <a:extLst>
                <a:ext uri="{FF2B5EF4-FFF2-40B4-BE49-F238E27FC236}">
                  <a16:creationId xmlns:a16="http://schemas.microsoft.com/office/drawing/2014/main" id="{D11C9832-A021-954E-A34F-2988D1189AE9}"/>
                </a:ext>
              </a:extLst>
            </p:cNvPr>
            <p:cNvSpPr/>
            <p:nvPr userDrawn="1"/>
          </p:nvSpPr>
          <p:spPr>
            <a:xfrm>
              <a:off x="1" y="0"/>
              <a:ext cx="933856" cy="933856"/>
            </a:xfrm>
            <a:custGeom>
              <a:avLst/>
              <a:gdLst>
                <a:gd name="connsiteX0" fmla="*/ 0 w 862693"/>
                <a:gd name="connsiteY0" fmla="*/ 0 h 862693"/>
                <a:gd name="connsiteX1" fmla="*/ 862693 w 862693"/>
                <a:gd name="connsiteY1" fmla="*/ 0 h 862693"/>
                <a:gd name="connsiteX2" fmla="*/ 0 w 862693"/>
                <a:gd name="connsiteY2" fmla="*/ 862693 h 862693"/>
                <a:gd name="connsiteX3" fmla="*/ 0 w 862693"/>
                <a:gd name="connsiteY3" fmla="*/ 0 h 862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2693" h="862693">
                  <a:moveTo>
                    <a:pt x="0" y="0"/>
                  </a:moveTo>
                  <a:lnTo>
                    <a:pt x="862693" y="0"/>
                  </a:lnTo>
                  <a:cubicBezTo>
                    <a:pt x="862693" y="476453"/>
                    <a:pt x="476452" y="862693"/>
                    <a:pt x="0" y="8626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ru-RU"/>
              </a:defPPr>
            </a:lstStyle>
            <a:p>
              <a:pPr algn="ctr" rtl="0"/>
              <a:endParaRPr lang="ru-RU" dirty="0">
                <a:latin typeface="Arial" panose="020B0604020202020204" pitchFamily="34" charset="0"/>
              </a:endParaRPr>
            </a:p>
          </p:txBody>
        </p:sp>
        <p:grpSp>
          <p:nvGrpSpPr>
            <p:cNvPr id="9" name="Группа 8">
              <a:extLst>
                <a:ext uri="{FF2B5EF4-FFF2-40B4-BE49-F238E27FC236}">
                  <a16:creationId xmlns:a16="http://schemas.microsoft.com/office/drawing/2014/main" id="{9861BC34-DFBF-2D4F-B463-FCFBC08391FF}"/>
                </a:ext>
              </a:extLst>
            </p:cNvPr>
            <p:cNvGrpSpPr/>
            <p:nvPr userDrawn="1"/>
          </p:nvGrpSpPr>
          <p:grpSpPr>
            <a:xfrm>
              <a:off x="8082092" y="5590903"/>
              <a:ext cx="1572380" cy="1267097"/>
              <a:chOff x="7413403" y="4976359"/>
              <a:chExt cx="2334986" cy="1881641"/>
            </a:xfrm>
          </p:grpSpPr>
          <p:sp>
            <p:nvSpPr>
              <p:cNvPr id="7" name="Полилиния 6">
                <a:extLst>
                  <a:ext uri="{FF2B5EF4-FFF2-40B4-BE49-F238E27FC236}">
                    <a16:creationId xmlns:a16="http://schemas.microsoft.com/office/drawing/2014/main" id="{55C37C19-F268-4A43-A0D4-3B1B38D48952}"/>
                  </a:ext>
                </a:extLst>
              </p:cNvPr>
              <p:cNvSpPr/>
              <p:nvPr userDrawn="1"/>
            </p:nvSpPr>
            <p:spPr>
              <a:xfrm rot="5400000" flipH="1" flipV="1">
                <a:off x="8223822" y="5333433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ru-RU"/>
                </a:defPPr>
              </a:lstStyle>
              <a:p>
                <a:pPr algn="ctr" rtl="0"/>
                <a:endParaRPr lang="ru-RU" dirty="0">
                  <a:latin typeface="Arial" panose="020B0604020202020204" pitchFamily="34" charset="0"/>
                  <a:cs typeface="+mn-cs"/>
                </a:endParaRPr>
              </a:p>
            </p:txBody>
          </p:sp>
          <p:sp>
            <p:nvSpPr>
              <p:cNvPr id="8" name="Полилиния 7">
                <a:extLst>
                  <a:ext uri="{FF2B5EF4-FFF2-40B4-BE49-F238E27FC236}">
                    <a16:creationId xmlns:a16="http://schemas.microsoft.com/office/drawing/2014/main" id="{E4F760E5-9D5D-E44F-AEBF-20CA8DE87D11}"/>
                  </a:ext>
                </a:extLst>
              </p:cNvPr>
              <p:cNvSpPr/>
              <p:nvPr userDrawn="1"/>
            </p:nvSpPr>
            <p:spPr>
              <a:xfrm rot="16200000" flipV="1">
                <a:off x="7056329" y="5333433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ru-RU"/>
                </a:defPPr>
              </a:lstStyle>
              <a:p>
                <a:pPr algn="ctr" rtl="0"/>
                <a:endParaRPr lang="ru-RU" dirty="0">
                  <a:latin typeface="Arial" panose="020B0604020202020204" pitchFamily="34" charset="0"/>
                  <a:cs typeface="+mn-cs"/>
                </a:endParaRPr>
              </a:p>
            </p:txBody>
          </p:sp>
        </p:grp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7492" y="136526"/>
            <a:ext cx="9601200" cy="1653371"/>
          </a:xfrm>
        </p:spPr>
        <p:txBody>
          <a:bodyPr rtlCol="0" anchor="b">
            <a:noAutofit/>
          </a:bodyPr>
          <a:lstStyle>
            <a:lvl1pPr>
              <a:defRPr lang="ru-RU" sz="4200" b="1">
                <a:latin typeface="Arial" panose="020B0604020202020204" pitchFamily="34" charset="0"/>
                <a:cs typeface="+mj-cs"/>
              </a:defRPr>
            </a:lvl1pPr>
          </a:lstStyle>
          <a:p>
            <a:pPr rtl="0"/>
            <a:r>
              <a:rPr lang="ru-RU" dirty="0"/>
              <a:t>Заголовок слайда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67493" y="2023984"/>
            <a:ext cx="4663440" cy="3332832"/>
          </a:xfrm>
        </p:spPr>
        <p:txBody>
          <a:bodyPr rtlCol="0">
            <a:normAutofit/>
          </a:bodyPr>
          <a:lstStyle>
            <a:lvl1pPr marL="0" indent="0">
              <a:spcBef>
                <a:spcPts val="1000"/>
              </a:spcBef>
              <a:buFont typeface="Arial" panose="020B0604020202020204" pitchFamily="34" charset="0"/>
              <a:buNone/>
              <a:defRPr lang="ru-RU" sz="2000">
                <a:latin typeface="Arial" panose="020B0604020202020204" pitchFamily="34" charset="0"/>
                <a:cs typeface="+mn-cs"/>
              </a:defRPr>
            </a:lvl1pPr>
            <a:lvl2pPr marL="283464" indent="-283464">
              <a:spcBef>
                <a:spcPts val="1000"/>
              </a:spcBef>
              <a:buFont typeface="Arial" panose="020B0604020202020204" pitchFamily="34" charset="0"/>
              <a:buChar char="•"/>
              <a:defRPr lang="ru-RU" sz="2000">
                <a:latin typeface="Arial" panose="020B0604020202020204" pitchFamily="34" charset="0"/>
                <a:cs typeface="+mn-cs"/>
              </a:defRPr>
            </a:lvl2pPr>
            <a:lvl3pPr marL="566928" indent="-283464">
              <a:spcBef>
                <a:spcPts val="1000"/>
              </a:spcBef>
              <a:buFont typeface="Arial" panose="020B0604020202020204" pitchFamily="34" charset="0"/>
              <a:buChar char="•"/>
              <a:defRPr lang="ru-RU" sz="2000">
                <a:latin typeface="Arial" panose="020B0604020202020204" pitchFamily="34" charset="0"/>
                <a:cs typeface="+mn-cs"/>
              </a:defRPr>
            </a:lvl3pPr>
            <a:lvl4pPr marL="850392" indent="-283464">
              <a:spcBef>
                <a:spcPts val="1000"/>
              </a:spcBef>
              <a:buFont typeface="Arial" panose="020B0604020202020204" pitchFamily="34" charset="0"/>
              <a:buChar char="•"/>
              <a:defRPr lang="ru-RU" sz="2000">
                <a:latin typeface="Arial" panose="020B0604020202020204" pitchFamily="34" charset="0"/>
                <a:cs typeface="+mn-cs"/>
              </a:defRPr>
            </a:lvl4pPr>
            <a:lvl5pPr marL="1133856" indent="-283464">
              <a:spcBef>
                <a:spcPts val="1000"/>
              </a:spcBef>
              <a:buFont typeface="Arial" panose="020B0604020202020204" pitchFamily="34" charset="0"/>
              <a:buChar char="•"/>
              <a:defRPr lang="ru-RU" sz="2000">
                <a:latin typeface="Arial" panose="020B0604020202020204" pitchFamily="34" charset="0"/>
                <a:cs typeface="+mn-cs"/>
              </a:defRPr>
            </a:lvl5pPr>
          </a:lstStyle>
          <a:p>
            <a:pPr lvl="0" rtl="0"/>
            <a:r>
              <a:rPr lang="ru-RU" dirty="0"/>
              <a:t>Текст слайда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  <p:sp>
        <p:nvSpPr>
          <p:cNvPr id="13" name="Объект 2">
            <a:extLst>
              <a:ext uri="{FF2B5EF4-FFF2-40B4-BE49-F238E27FC236}">
                <a16:creationId xmlns:a16="http://schemas.microsoft.com/office/drawing/2014/main" id="{94CA559C-3355-DE44-ACF9-BDB6083C4225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283235" y="2023984"/>
            <a:ext cx="4663440" cy="3332832"/>
          </a:xfrm>
        </p:spPr>
        <p:txBody>
          <a:bodyPr rtlCol="0">
            <a:normAutofit/>
          </a:bodyPr>
          <a:lstStyle>
            <a:lvl1pPr marL="0" indent="0">
              <a:spcBef>
                <a:spcPts val="1000"/>
              </a:spcBef>
              <a:buFont typeface="Arial" panose="020B0604020202020204" pitchFamily="34" charset="0"/>
              <a:buNone/>
              <a:defRPr lang="ru-RU" sz="2000">
                <a:latin typeface="Arial" panose="020B0604020202020204" pitchFamily="34" charset="0"/>
                <a:cs typeface="+mn-cs"/>
              </a:defRPr>
            </a:lvl1pPr>
            <a:lvl2pPr marL="283464" indent="-283464">
              <a:spcBef>
                <a:spcPts val="1000"/>
              </a:spcBef>
              <a:buFont typeface="Arial" panose="020B0604020202020204" pitchFamily="34" charset="0"/>
              <a:buChar char="•"/>
              <a:defRPr lang="ru-RU" sz="2000">
                <a:latin typeface="Arial" panose="020B0604020202020204" pitchFamily="34" charset="0"/>
                <a:cs typeface="+mn-cs"/>
              </a:defRPr>
            </a:lvl2pPr>
            <a:lvl3pPr marL="566928" indent="-283464">
              <a:spcBef>
                <a:spcPts val="1000"/>
              </a:spcBef>
              <a:buFont typeface="Arial" panose="020B0604020202020204" pitchFamily="34" charset="0"/>
              <a:buChar char="•"/>
              <a:defRPr lang="ru-RU" sz="2000">
                <a:latin typeface="Arial" panose="020B0604020202020204" pitchFamily="34" charset="0"/>
                <a:cs typeface="+mn-cs"/>
              </a:defRPr>
            </a:lvl3pPr>
            <a:lvl4pPr marL="850392" indent="-283464">
              <a:spcBef>
                <a:spcPts val="1000"/>
              </a:spcBef>
              <a:buFont typeface="Arial" panose="020B0604020202020204" pitchFamily="34" charset="0"/>
              <a:buChar char="•"/>
              <a:defRPr lang="ru-RU" sz="2000">
                <a:latin typeface="Arial" panose="020B0604020202020204" pitchFamily="34" charset="0"/>
                <a:cs typeface="+mn-cs"/>
              </a:defRPr>
            </a:lvl4pPr>
            <a:lvl5pPr marL="1133856" indent="-283464">
              <a:spcBef>
                <a:spcPts val="1000"/>
              </a:spcBef>
              <a:buFont typeface="Arial" panose="020B0604020202020204" pitchFamily="34" charset="0"/>
              <a:buChar char="•"/>
              <a:defRPr lang="ru-RU" sz="2000">
                <a:latin typeface="Arial" panose="020B0604020202020204" pitchFamily="34" charset="0"/>
                <a:cs typeface="+mn-cs"/>
              </a:defRPr>
            </a:lvl5pPr>
          </a:lstStyle>
          <a:p>
            <a:pPr lvl="0" rtl="0"/>
            <a:r>
              <a:rPr lang="ru-RU" dirty="0"/>
              <a:t>Текст слайда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  <p:sp>
        <p:nvSpPr>
          <p:cNvPr id="10" name="Дата 3">
            <a:extLst>
              <a:ext uri="{FF2B5EF4-FFF2-40B4-BE49-F238E27FC236}">
                <a16:creationId xmlns:a16="http://schemas.microsoft.com/office/drawing/2014/main" id="{7536C149-3EFE-A94E-902D-57CED00B2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lang="ru-RU" sz="1200">
                <a:solidFill>
                  <a:schemeClr val="accent3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r>
              <a:rPr lang="ru-RU" dirty="0"/>
              <a:t>08.09.20ГГ</a:t>
            </a:r>
          </a:p>
        </p:txBody>
      </p:sp>
      <p:sp>
        <p:nvSpPr>
          <p:cNvPr id="11" name="Нижний колонтитул 4">
            <a:extLst>
              <a:ext uri="{FF2B5EF4-FFF2-40B4-BE49-F238E27FC236}">
                <a16:creationId xmlns:a16="http://schemas.microsoft.com/office/drawing/2014/main" id="{53CA1E78-F17D-F34D-9F81-0DBF44F37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lang="ru-RU" sz="1200">
                <a:solidFill>
                  <a:schemeClr val="accent3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endParaRPr lang="ru-RU" dirty="0"/>
          </a:p>
        </p:txBody>
      </p:sp>
      <p:sp>
        <p:nvSpPr>
          <p:cNvPr id="12" name="Номер слайда 5">
            <a:extLst>
              <a:ext uri="{FF2B5EF4-FFF2-40B4-BE49-F238E27FC236}">
                <a16:creationId xmlns:a16="http://schemas.microsoft.com/office/drawing/2014/main" id="{1FE54918-A625-F64F-A42E-A427E9B2D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lang="ru-RU" sz="1200">
                <a:solidFill>
                  <a:schemeClr val="accent2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fld id="{294A09A9-5501-47C1-A89A-A340965A2BE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40798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2 объекта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1A0E8D4A-B13C-C7EE-5E27-278124A127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" y="1"/>
            <a:ext cx="12191999" cy="6857999"/>
            <a:chOff x="1" y="1"/>
            <a:chExt cx="12191999" cy="6857999"/>
          </a:xfrm>
        </p:grpSpPr>
        <p:sp>
          <p:nvSpPr>
            <p:cNvPr id="4" name="Полилиния 3">
              <a:extLst>
                <a:ext uri="{FF2B5EF4-FFF2-40B4-BE49-F238E27FC236}">
                  <a16:creationId xmlns:a16="http://schemas.microsoft.com/office/drawing/2014/main" id="{6A7F6A3F-E1DD-A246-9A6D-5F9B18BA2588}"/>
                </a:ext>
              </a:extLst>
            </p:cNvPr>
            <p:cNvSpPr/>
            <p:nvPr userDrawn="1"/>
          </p:nvSpPr>
          <p:spPr>
            <a:xfrm flipH="1">
              <a:off x="8580896" y="1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0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lnTo>
                    <a:pt x="1167493" y="0"/>
                  </a:lnTo>
                  <a:cubicBezTo>
                    <a:pt x="522704" y="0"/>
                    <a:pt x="0" y="522704"/>
                    <a:pt x="0" y="11674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ru-RU"/>
              </a:defPPr>
            </a:lstStyle>
            <a:p>
              <a:pPr algn="ctr" rtl="0"/>
              <a:endParaRPr lang="ru-RU" dirty="0">
                <a:latin typeface="Arial" panose="020B0604020202020204" pitchFamily="34" charset="0"/>
              </a:endParaRPr>
            </a:p>
          </p:txBody>
        </p:sp>
        <p:sp>
          <p:nvSpPr>
            <p:cNvPr id="5" name="Полилиния 4">
              <a:extLst>
                <a:ext uri="{FF2B5EF4-FFF2-40B4-BE49-F238E27FC236}">
                  <a16:creationId xmlns:a16="http://schemas.microsoft.com/office/drawing/2014/main" id="{055FD0FC-C8FF-6741-A364-A29CDC6F9495}"/>
                </a:ext>
              </a:extLst>
            </p:cNvPr>
            <p:cNvSpPr/>
            <p:nvPr userDrawn="1"/>
          </p:nvSpPr>
          <p:spPr>
            <a:xfrm rot="5400000" flipH="1">
              <a:off x="1" y="3246896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1167493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cubicBezTo>
                    <a:pt x="0" y="644789"/>
                    <a:pt x="522704" y="1167493"/>
                    <a:pt x="1167493" y="1167493"/>
                  </a:cubicBezTo>
                  <a:lnTo>
                    <a:pt x="0" y="11674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ru-RU"/>
              </a:defPPr>
            </a:lstStyle>
            <a:p>
              <a:pPr algn="ctr" rtl="0"/>
              <a:endParaRPr lang="ru-RU" dirty="0">
                <a:latin typeface="Arial" panose="020B0604020202020204" pitchFamily="34" charset="0"/>
              </a:endParaRPr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7492" y="69008"/>
            <a:ext cx="9779183" cy="1706563"/>
          </a:xfrm>
        </p:spPr>
        <p:txBody>
          <a:bodyPr rtlCol="0" anchor="b">
            <a:noAutofit/>
          </a:bodyPr>
          <a:lstStyle>
            <a:lvl1pPr>
              <a:defRPr lang="ru-RU" sz="4200" b="1">
                <a:solidFill>
                  <a:schemeClr val="bg1"/>
                </a:solidFill>
                <a:latin typeface="Arial" panose="020B0604020202020204" pitchFamily="34" charset="0"/>
                <a:cs typeface="+mj-cs"/>
              </a:defRPr>
            </a:lvl1pPr>
          </a:lstStyle>
          <a:p>
            <a:pPr rtl="0"/>
            <a:r>
              <a:rPr lang="ru-RU" dirty="0"/>
              <a:t>Заголовок слайда</a:t>
            </a:r>
          </a:p>
        </p:txBody>
      </p:sp>
      <p:sp>
        <p:nvSpPr>
          <p:cNvPr id="14" name="Объект 2">
            <a:extLst>
              <a:ext uri="{FF2B5EF4-FFF2-40B4-BE49-F238E27FC236}">
                <a16:creationId xmlns:a16="http://schemas.microsoft.com/office/drawing/2014/main" id="{926B296A-EB6A-9BE9-E813-B15C46524F4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1167493" y="2023984"/>
            <a:ext cx="4663440" cy="3332832"/>
          </a:xfrm>
        </p:spPr>
        <p:txBody>
          <a:bodyPr rtlCol="0">
            <a:normAutofit/>
          </a:bodyPr>
          <a:lstStyle>
            <a:lvl1pPr marL="530352" indent="-530352">
              <a:spcBef>
                <a:spcPts val="1000"/>
              </a:spcBef>
              <a:buFont typeface="+mj-lt"/>
              <a:buAutoNum type="arabicPeriod"/>
              <a:defRPr lang="ru-RU" sz="2000">
                <a:solidFill>
                  <a:schemeClr val="bg1"/>
                </a:solidFill>
                <a:latin typeface="Arial" panose="020B0604020202020204" pitchFamily="34" charset="0"/>
                <a:cs typeface="+mn-cs"/>
              </a:defRPr>
            </a:lvl1pPr>
            <a:lvl2pPr marL="1097280" indent="-530352">
              <a:spcBef>
                <a:spcPts val="1000"/>
              </a:spcBef>
              <a:buFont typeface="+mj-lt"/>
              <a:buAutoNum type="alphaLcPeriod"/>
              <a:defRPr lang="ru-RU" sz="2000">
                <a:solidFill>
                  <a:schemeClr val="bg1"/>
                </a:solidFill>
                <a:latin typeface="Arial" panose="020B0604020202020204" pitchFamily="34" charset="0"/>
                <a:cs typeface="+mn-cs"/>
              </a:defRPr>
            </a:lvl2pPr>
            <a:lvl3pPr marL="1645920" indent="-530352">
              <a:spcBef>
                <a:spcPts val="1000"/>
              </a:spcBef>
              <a:buFont typeface="+mj-lt"/>
              <a:buAutoNum type="arabicParenR"/>
              <a:defRPr lang="ru-RU" sz="2000">
                <a:solidFill>
                  <a:schemeClr val="bg1"/>
                </a:solidFill>
                <a:latin typeface="Arial" panose="020B0604020202020204" pitchFamily="34" charset="0"/>
                <a:cs typeface="+mn-cs"/>
              </a:defRPr>
            </a:lvl3pPr>
            <a:lvl4pPr marL="1920240" indent="-530352">
              <a:spcBef>
                <a:spcPts val="1000"/>
              </a:spcBef>
              <a:buFont typeface="+mj-lt"/>
              <a:buAutoNum type="alphaLcParenR"/>
              <a:defRPr lang="ru-RU" sz="2000">
                <a:solidFill>
                  <a:schemeClr val="bg1"/>
                </a:solidFill>
                <a:latin typeface="Arial" panose="020B0604020202020204" pitchFamily="34" charset="0"/>
                <a:cs typeface="+mn-cs"/>
              </a:defRPr>
            </a:lvl4pPr>
            <a:lvl5pPr marL="2560320" indent="-514350">
              <a:spcBef>
                <a:spcPts val="1000"/>
              </a:spcBef>
              <a:buFont typeface="+mj-lt"/>
              <a:buAutoNum type="romanLcPeriod"/>
              <a:defRPr lang="ru-RU" sz="2000">
                <a:solidFill>
                  <a:schemeClr val="bg1"/>
                </a:solidFill>
                <a:latin typeface="Arial" panose="020B0604020202020204" pitchFamily="34" charset="0"/>
                <a:cs typeface="+mn-cs"/>
              </a:defRPr>
            </a:lvl5pPr>
          </a:lstStyle>
          <a:p>
            <a:pPr lvl="0" rtl="0"/>
            <a:r>
              <a:rPr lang="ru-RU" dirty="0"/>
              <a:t>Текст слайда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id="{9435B7D5-E7F8-1267-8942-3C97BE836B98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283235" y="2023984"/>
            <a:ext cx="4663440" cy="3332832"/>
          </a:xfrm>
        </p:spPr>
        <p:txBody>
          <a:bodyPr rtlCol="0">
            <a:normAutofit/>
          </a:bodyPr>
          <a:lstStyle>
            <a:lvl1pPr marL="0" indent="0">
              <a:spcBef>
                <a:spcPts val="1000"/>
              </a:spcBef>
              <a:buFont typeface="Arial" panose="020B0604020202020204" pitchFamily="34" charset="0"/>
              <a:buNone/>
              <a:defRPr lang="ru-RU" sz="2000">
                <a:solidFill>
                  <a:schemeClr val="bg1"/>
                </a:solidFill>
                <a:latin typeface="Arial" panose="020B0604020202020204" pitchFamily="34" charset="0"/>
                <a:cs typeface="+mn-cs"/>
              </a:defRPr>
            </a:lvl1pPr>
            <a:lvl2pPr marL="283464" indent="-283464">
              <a:spcBef>
                <a:spcPts val="1000"/>
              </a:spcBef>
              <a:buFont typeface="Arial" panose="020B0604020202020204" pitchFamily="34" charset="0"/>
              <a:buChar char="•"/>
              <a:defRPr lang="ru-RU" sz="2000">
                <a:solidFill>
                  <a:schemeClr val="bg1"/>
                </a:solidFill>
                <a:latin typeface="Arial" panose="020B0604020202020204" pitchFamily="34" charset="0"/>
                <a:cs typeface="+mn-cs"/>
              </a:defRPr>
            </a:lvl2pPr>
            <a:lvl3pPr marL="566928" indent="-283464">
              <a:spcBef>
                <a:spcPts val="1000"/>
              </a:spcBef>
              <a:buFont typeface="Arial" panose="020B0604020202020204" pitchFamily="34" charset="0"/>
              <a:buChar char="•"/>
              <a:defRPr lang="ru-RU" sz="2000">
                <a:solidFill>
                  <a:schemeClr val="bg1"/>
                </a:solidFill>
                <a:latin typeface="Arial" panose="020B0604020202020204" pitchFamily="34" charset="0"/>
                <a:cs typeface="+mn-cs"/>
              </a:defRPr>
            </a:lvl3pPr>
            <a:lvl4pPr marL="850392" indent="-283464">
              <a:spcBef>
                <a:spcPts val="1000"/>
              </a:spcBef>
              <a:buFont typeface="Arial" panose="020B0604020202020204" pitchFamily="34" charset="0"/>
              <a:buChar char="•"/>
              <a:defRPr lang="ru-RU" sz="2000">
                <a:solidFill>
                  <a:schemeClr val="bg1"/>
                </a:solidFill>
                <a:latin typeface="Arial" panose="020B0604020202020204" pitchFamily="34" charset="0"/>
                <a:cs typeface="+mn-cs"/>
              </a:defRPr>
            </a:lvl4pPr>
            <a:lvl5pPr marL="1133856" indent="-283464">
              <a:spcBef>
                <a:spcPts val="1000"/>
              </a:spcBef>
              <a:buFont typeface="Arial" panose="020B0604020202020204" pitchFamily="34" charset="0"/>
              <a:buChar char="•"/>
              <a:defRPr lang="ru-RU" sz="2000">
                <a:solidFill>
                  <a:schemeClr val="bg1"/>
                </a:solidFill>
                <a:latin typeface="Arial" panose="020B0604020202020204" pitchFamily="34" charset="0"/>
                <a:cs typeface="+mn-cs"/>
              </a:defRPr>
            </a:lvl5pPr>
          </a:lstStyle>
          <a:p>
            <a:pPr lvl="0" rtl="0"/>
            <a:r>
              <a:rPr lang="ru-RU" dirty="0"/>
              <a:t>Текст слайда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  <p:sp>
        <p:nvSpPr>
          <p:cNvPr id="10" name="Дата 3">
            <a:extLst>
              <a:ext uri="{FF2B5EF4-FFF2-40B4-BE49-F238E27FC236}">
                <a16:creationId xmlns:a16="http://schemas.microsoft.com/office/drawing/2014/main" id="{7536C149-3EFE-A94E-902D-57CED00B2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170101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lang="ru-RU" sz="1200">
                <a:solidFill>
                  <a:schemeClr val="accent3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r>
              <a:rPr lang="ru-RU" dirty="0"/>
              <a:t>08.09.20ГГ</a:t>
            </a:r>
          </a:p>
        </p:txBody>
      </p:sp>
      <p:sp>
        <p:nvSpPr>
          <p:cNvPr id="11" name="Нижний колонтитул 4">
            <a:extLst>
              <a:ext uri="{FF2B5EF4-FFF2-40B4-BE49-F238E27FC236}">
                <a16:creationId xmlns:a16="http://schemas.microsoft.com/office/drawing/2014/main" id="{53CA1E78-F17D-F34D-9F81-0DBF44F37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lang="ru-RU" sz="1200">
                <a:solidFill>
                  <a:schemeClr val="accent2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endParaRPr lang="ru-RU" dirty="0"/>
          </a:p>
        </p:txBody>
      </p:sp>
      <p:sp>
        <p:nvSpPr>
          <p:cNvPr id="12" name="Номер слайда 5">
            <a:extLst>
              <a:ext uri="{FF2B5EF4-FFF2-40B4-BE49-F238E27FC236}">
                <a16:creationId xmlns:a16="http://schemas.microsoft.com/office/drawing/2014/main" id="{1FE54918-A625-F64F-A42E-A427E9B2D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lang="ru-RU" sz="1200">
                <a:solidFill>
                  <a:schemeClr val="accent2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fld id="{294A09A9-5501-47C1-A89A-A340965A2BE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5334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FEE6C7-C72F-4B52-AF6F-480C63867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648408-1939-4A4B-A14A-C470D1245D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79CE59-C84C-4B9A-9EE6-09AB33311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31F98-AF12-407A-839B-78B4EB4FF0A6}" type="datetimeFigureOut">
              <a:rPr lang="ru-RU" smtClean="0"/>
              <a:t>18.11.2024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ADA1B21-8404-458F-922E-BA954F4E2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8B95D3C-19DF-4165-8184-A17CED4CF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8B501-B149-42FA-BDD8-D5CF059E9D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28406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, содержимое и изображение 1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CCEDB282-8288-C81F-52B5-048A3E80C9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12208822" cy="6858002"/>
            <a:chOff x="0" y="0"/>
            <a:chExt cx="12208822" cy="6858002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2A62587F-7496-384A-AF40-18FC8CF0709D}"/>
                </a:ext>
              </a:extLst>
            </p:cNvPr>
            <p:cNvSpPr/>
            <p:nvPr userDrawn="1"/>
          </p:nvSpPr>
          <p:spPr>
            <a:xfrm>
              <a:off x="0" y="2286002"/>
              <a:ext cx="12208822" cy="4572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</a:lstStyle>
            <a:p>
              <a:pPr algn="ctr" rtl="0"/>
              <a:endParaRPr lang="ru-RU" dirty="0">
                <a:latin typeface="Arial" panose="020B0604020202020204" pitchFamily="34" charset="0"/>
              </a:endParaRPr>
            </a:p>
          </p:txBody>
        </p:sp>
        <p:sp>
          <p:nvSpPr>
            <p:cNvPr id="12" name="Полилиния 11">
              <a:extLst>
                <a:ext uri="{FF2B5EF4-FFF2-40B4-BE49-F238E27FC236}">
                  <a16:creationId xmlns:a16="http://schemas.microsoft.com/office/drawing/2014/main" id="{84DB028B-A475-224B-B675-A15A56CAD0BF}"/>
                </a:ext>
              </a:extLst>
            </p:cNvPr>
            <p:cNvSpPr/>
            <p:nvPr userDrawn="1"/>
          </p:nvSpPr>
          <p:spPr>
            <a:xfrm flipH="1">
              <a:off x="8597718" y="3246896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1167493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cubicBezTo>
                    <a:pt x="0" y="644789"/>
                    <a:pt x="522704" y="1167493"/>
                    <a:pt x="1167493" y="1167493"/>
                  </a:cubicBezTo>
                  <a:lnTo>
                    <a:pt x="0" y="11674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ru-RU"/>
              </a:defPPr>
            </a:lstStyle>
            <a:p>
              <a:pPr algn="ctr" rtl="0"/>
              <a:endParaRPr lang="ru-RU" dirty="0">
                <a:latin typeface="Arial" panose="020B0604020202020204" pitchFamily="34" charset="0"/>
              </a:endParaRPr>
            </a:p>
          </p:txBody>
        </p:sp>
        <p:sp>
          <p:nvSpPr>
            <p:cNvPr id="14" name="Полилиния 13">
              <a:extLst>
                <a:ext uri="{FF2B5EF4-FFF2-40B4-BE49-F238E27FC236}">
                  <a16:creationId xmlns:a16="http://schemas.microsoft.com/office/drawing/2014/main" id="{61C34955-105B-4D4D-B51D-754C5D38A85D}"/>
                </a:ext>
              </a:extLst>
            </p:cNvPr>
            <p:cNvSpPr/>
            <p:nvPr userDrawn="1"/>
          </p:nvSpPr>
          <p:spPr>
            <a:xfrm>
              <a:off x="1" y="0"/>
              <a:ext cx="933856" cy="933856"/>
            </a:xfrm>
            <a:custGeom>
              <a:avLst/>
              <a:gdLst>
                <a:gd name="connsiteX0" fmla="*/ 0 w 862693"/>
                <a:gd name="connsiteY0" fmla="*/ 0 h 862693"/>
                <a:gd name="connsiteX1" fmla="*/ 862693 w 862693"/>
                <a:gd name="connsiteY1" fmla="*/ 0 h 862693"/>
                <a:gd name="connsiteX2" fmla="*/ 0 w 862693"/>
                <a:gd name="connsiteY2" fmla="*/ 862693 h 862693"/>
                <a:gd name="connsiteX3" fmla="*/ 0 w 862693"/>
                <a:gd name="connsiteY3" fmla="*/ 0 h 862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2693" h="862693">
                  <a:moveTo>
                    <a:pt x="0" y="0"/>
                  </a:moveTo>
                  <a:lnTo>
                    <a:pt x="862693" y="0"/>
                  </a:lnTo>
                  <a:cubicBezTo>
                    <a:pt x="862693" y="476453"/>
                    <a:pt x="476452" y="862693"/>
                    <a:pt x="0" y="8626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ru-RU"/>
              </a:defPPr>
            </a:lstStyle>
            <a:p>
              <a:pPr algn="ctr" rtl="0"/>
              <a:endParaRPr lang="ru-RU" dirty="0">
                <a:latin typeface="Arial" panose="020B0604020202020204" pitchFamily="34" charset="0"/>
              </a:endParaRPr>
            </a:p>
          </p:txBody>
        </p:sp>
      </p:grp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5E932F0D-7FC3-634B-932C-3625C16C8D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7492" y="457200"/>
            <a:ext cx="10643508" cy="1371600"/>
          </a:xfrm>
        </p:spPr>
        <p:txBody>
          <a:bodyPr rtlCol="0" anchor="b">
            <a:noAutofit/>
          </a:bodyPr>
          <a:lstStyle>
            <a:lvl1pPr>
              <a:defRPr lang="ru-RU" sz="4200" b="1">
                <a:latin typeface="Arial" panose="020B0604020202020204" pitchFamily="34" charset="0"/>
                <a:cs typeface="+mj-cs"/>
              </a:defRPr>
            </a:lvl1pPr>
          </a:lstStyle>
          <a:p>
            <a:pPr rtl="0"/>
            <a:r>
              <a:rPr lang="ru-RU" dirty="0"/>
              <a:t>Заголовок слайда</a:t>
            </a:r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id="{B07A1CF7-9B3B-E43E-830E-DAB65B608249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1166088" y="2652713"/>
            <a:ext cx="5394959" cy="3436936"/>
          </a:xfrm>
        </p:spPr>
        <p:txBody>
          <a:bodyPr rtlCol="0">
            <a:normAutofit/>
          </a:bodyPr>
          <a:lstStyle>
            <a:lvl1pPr marL="0" indent="0">
              <a:spcBef>
                <a:spcPts val="1000"/>
              </a:spcBef>
              <a:buFont typeface="Arial" panose="020B0604020202020204" pitchFamily="34" charset="0"/>
              <a:buNone/>
              <a:defRPr lang="ru-RU" sz="2000">
                <a:solidFill>
                  <a:schemeClr val="bg1"/>
                </a:solidFill>
                <a:latin typeface="Arial" panose="020B0604020202020204" pitchFamily="34" charset="0"/>
                <a:cs typeface="+mn-cs"/>
              </a:defRPr>
            </a:lvl1pPr>
            <a:lvl2pPr marL="283464" indent="-283464">
              <a:spcBef>
                <a:spcPts val="1000"/>
              </a:spcBef>
              <a:buFont typeface="Arial" panose="020B0604020202020204" pitchFamily="34" charset="0"/>
              <a:buChar char="•"/>
              <a:defRPr lang="ru-RU" sz="2000">
                <a:solidFill>
                  <a:schemeClr val="bg1"/>
                </a:solidFill>
                <a:latin typeface="Arial" panose="020B0604020202020204" pitchFamily="34" charset="0"/>
                <a:cs typeface="+mn-cs"/>
              </a:defRPr>
            </a:lvl2pPr>
            <a:lvl3pPr marL="566928" indent="-283464">
              <a:spcBef>
                <a:spcPts val="1000"/>
              </a:spcBef>
              <a:buFont typeface="Arial" panose="020B0604020202020204" pitchFamily="34" charset="0"/>
              <a:buChar char="•"/>
              <a:defRPr lang="ru-RU" sz="2000">
                <a:solidFill>
                  <a:schemeClr val="bg1"/>
                </a:solidFill>
                <a:latin typeface="Arial" panose="020B0604020202020204" pitchFamily="34" charset="0"/>
                <a:cs typeface="+mn-cs"/>
              </a:defRPr>
            </a:lvl3pPr>
            <a:lvl4pPr marL="850392" indent="-283464">
              <a:spcBef>
                <a:spcPts val="1000"/>
              </a:spcBef>
              <a:buFont typeface="Arial" panose="020B0604020202020204" pitchFamily="34" charset="0"/>
              <a:buChar char="•"/>
              <a:defRPr lang="ru-RU" sz="2000">
                <a:solidFill>
                  <a:schemeClr val="bg1"/>
                </a:solidFill>
                <a:latin typeface="Arial" panose="020B0604020202020204" pitchFamily="34" charset="0"/>
                <a:cs typeface="+mn-cs"/>
              </a:defRPr>
            </a:lvl4pPr>
            <a:lvl5pPr marL="1133856" indent="-283464">
              <a:spcBef>
                <a:spcPts val="1000"/>
              </a:spcBef>
              <a:buFont typeface="Arial" panose="020B0604020202020204" pitchFamily="34" charset="0"/>
              <a:buChar char="•"/>
              <a:defRPr lang="ru-RU" sz="2000">
                <a:solidFill>
                  <a:schemeClr val="bg1"/>
                </a:solidFill>
                <a:latin typeface="Arial" panose="020B0604020202020204" pitchFamily="34" charset="0"/>
                <a:cs typeface="+mn-cs"/>
              </a:defRPr>
            </a:lvl5pPr>
          </a:lstStyle>
          <a:p>
            <a:pPr lvl="0" rtl="0"/>
            <a:r>
              <a:rPr lang="ru-RU" dirty="0"/>
              <a:t>Текст слайда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  <p:sp>
        <p:nvSpPr>
          <p:cNvPr id="8" name="Рисунок 14">
            <a:extLst>
              <a:ext uri="{FF2B5EF4-FFF2-40B4-BE49-F238E27FC236}">
                <a16:creationId xmlns:a16="http://schemas.microsoft.com/office/drawing/2014/main" id="{D976D8D6-3BDC-1908-3425-FEE3EEF51A2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317920" y="1447800"/>
            <a:ext cx="4214010" cy="4214010"/>
          </a:xfrm>
          <a:prstGeom prst="ellipse">
            <a:avLst/>
          </a:prstGeom>
          <a:solidFill>
            <a:schemeClr val="accent2"/>
          </a:solidFill>
        </p:spPr>
        <p:txBody>
          <a:bodyPr rtlCol="0"/>
          <a:lstStyle>
            <a:lvl1pPr marL="0" indent="0" algn="ctr">
              <a:buNone/>
              <a:defRPr lang="ru-RU" sz="2000"/>
            </a:lvl1pPr>
          </a:lstStyle>
          <a:p>
            <a:pPr rtl="0"/>
            <a:r>
              <a:rPr lang="ru-RU"/>
              <a:t>Щелкните значок, чтобы добавить фото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E95D4F5-F69B-42F6-8A9D-330F696E1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>
            <a:noAutofit/>
          </a:bodyPr>
          <a:lstStyle>
            <a:lvl1pPr>
              <a:defRPr lang="ru-RU">
                <a:solidFill>
                  <a:schemeClr val="accent2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r>
              <a:rPr lang="ru-RU" dirty="0"/>
              <a:t>08.09.20ГГ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A79A23A-2238-4904-8692-9F2DAE8B8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>
            <a:lvl1pPr>
              <a:defRPr lang="ru-RU">
                <a:solidFill>
                  <a:schemeClr val="accent2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B69FC35-DDC8-45FB-8ACB-21C15F57C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06318" y="6356350"/>
            <a:ext cx="1604682" cy="365125"/>
          </a:xfrm>
        </p:spPr>
        <p:txBody>
          <a:bodyPr rtlCol="0">
            <a:noAutofit/>
          </a:bodyPr>
          <a:lstStyle>
            <a:lvl1pPr>
              <a:defRPr lang="ru-RU">
                <a:solidFill>
                  <a:schemeClr val="accent3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fld id="{294A09A9-5501-47C1-A89A-A340965A2BE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28988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, содержимое и изображение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79F46B00-4AE8-52A2-6926-FC2F5DD1FA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2364" y="0"/>
            <a:ext cx="12194364" cy="6858000"/>
            <a:chOff x="-2364" y="0"/>
            <a:chExt cx="12194364" cy="6858000"/>
          </a:xfrm>
        </p:grpSpPr>
        <p:sp>
          <p:nvSpPr>
            <p:cNvPr id="4" name="Полилиния 3">
              <a:extLst>
                <a:ext uri="{FF2B5EF4-FFF2-40B4-BE49-F238E27FC236}">
                  <a16:creationId xmlns:a16="http://schemas.microsoft.com/office/drawing/2014/main" id="{6A7F6A3F-E1DD-A246-9A6D-5F9B18BA2588}"/>
                </a:ext>
              </a:extLst>
            </p:cNvPr>
            <p:cNvSpPr/>
            <p:nvPr userDrawn="1"/>
          </p:nvSpPr>
          <p:spPr>
            <a:xfrm rot="5400000">
              <a:off x="8580896" y="0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0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lnTo>
                    <a:pt x="1167493" y="0"/>
                  </a:lnTo>
                  <a:cubicBezTo>
                    <a:pt x="522704" y="0"/>
                    <a:pt x="0" y="522704"/>
                    <a:pt x="0" y="11674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ru-RU"/>
              </a:defPPr>
            </a:lstStyle>
            <a:p>
              <a:pPr algn="ctr" rtl="0"/>
              <a:endParaRPr lang="ru-RU" dirty="0">
                <a:latin typeface="Arial" panose="020B0604020202020204" pitchFamily="34" charset="0"/>
              </a:endParaRPr>
            </a:p>
          </p:txBody>
        </p:sp>
        <p:sp>
          <p:nvSpPr>
            <p:cNvPr id="5" name="Полилиния 4">
              <a:extLst>
                <a:ext uri="{FF2B5EF4-FFF2-40B4-BE49-F238E27FC236}">
                  <a16:creationId xmlns:a16="http://schemas.microsoft.com/office/drawing/2014/main" id="{055FD0FC-C8FF-6741-A364-A29CDC6F9495}"/>
                </a:ext>
              </a:extLst>
            </p:cNvPr>
            <p:cNvSpPr/>
            <p:nvPr userDrawn="1"/>
          </p:nvSpPr>
          <p:spPr>
            <a:xfrm>
              <a:off x="-2364" y="3246896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1167493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cubicBezTo>
                    <a:pt x="0" y="644789"/>
                    <a:pt x="522704" y="1167493"/>
                    <a:pt x="1167493" y="1167493"/>
                  </a:cubicBezTo>
                  <a:lnTo>
                    <a:pt x="0" y="11674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ru-RU"/>
              </a:defPPr>
            </a:lstStyle>
            <a:p>
              <a:pPr algn="ctr" rtl="0"/>
              <a:endParaRPr lang="ru-RU" dirty="0">
                <a:latin typeface="Arial" panose="020B0604020202020204" pitchFamily="34" charset="0"/>
                <a:cs typeface="+mn-cs"/>
              </a:endParaRPr>
            </a:p>
          </p:txBody>
        </p:sp>
        <p:grpSp>
          <p:nvGrpSpPr>
            <p:cNvPr id="9" name="Группа 8">
              <a:extLst>
                <a:ext uri="{FF2B5EF4-FFF2-40B4-BE49-F238E27FC236}">
                  <a16:creationId xmlns:a16="http://schemas.microsoft.com/office/drawing/2014/main" id="{9861BC34-DFBF-2D4F-B463-FCFBC08391FF}"/>
                </a:ext>
              </a:extLst>
            </p:cNvPr>
            <p:cNvGrpSpPr/>
            <p:nvPr userDrawn="1"/>
          </p:nvGrpSpPr>
          <p:grpSpPr>
            <a:xfrm>
              <a:off x="2587417" y="5590903"/>
              <a:ext cx="1572380" cy="1267097"/>
              <a:chOff x="7413403" y="4976359"/>
              <a:chExt cx="2334986" cy="1881641"/>
            </a:xfrm>
          </p:grpSpPr>
          <p:sp>
            <p:nvSpPr>
              <p:cNvPr id="7" name="Полилиния 6">
                <a:extLst>
                  <a:ext uri="{FF2B5EF4-FFF2-40B4-BE49-F238E27FC236}">
                    <a16:creationId xmlns:a16="http://schemas.microsoft.com/office/drawing/2014/main" id="{55C37C19-F268-4A43-A0D4-3B1B38D48952}"/>
                  </a:ext>
                </a:extLst>
              </p:cNvPr>
              <p:cNvSpPr/>
              <p:nvPr userDrawn="1"/>
            </p:nvSpPr>
            <p:spPr>
              <a:xfrm rot="5400000" flipH="1" flipV="1">
                <a:off x="8223822" y="5333433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ru-RU"/>
                </a:defPPr>
              </a:lstStyle>
              <a:p>
                <a:pPr algn="ctr" rtl="0"/>
                <a:endParaRPr lang="ru-RU" dirty="0">
                  <a:latin typeface="Arial" panose="020B0604020202020204" pitchFamily="34" charset="0"/>
                  <a:cs typeface="+mn-cs"/>
                </a:endParaRPr>
              </a:p>
            </p:txBody>
          </p:sp>
          <p:sp>
            <p:nvSpPr>
              <p:cNvPr id="8" name="Полилиния 7">
                <a:extLst>
                  <a:ext uri="{FF2B5EF4-FFF2-40B4-BE49-F238E27FC236}">
                    <a16:creationId xmlns:a16="http://schemas.microsoft.com/office/drawing/2014/main" id="{E4F760E5-9D5D-E44F-AEBF-20CA8DE87D11}"/>
                  </a:ext>
                </a:extLst>
              </p:cNvPr>
              <p:cNvSpPr/>
              <p:nvPr userDrawn="1"/>
            </p:nvSpPr>
            <p:spPr>
              <a:xfrm rot="16200000" flipV="1">
                <a:off x="7056329" y="5333433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ru-RU"/>
                </a:defPPr>
              </a:lstStyle>
              <a:p>
                <a:pPr algn="ctr" rtl="0"/>
                <a:endParaRPr lang="ru-RU" dirty="0">
                  <a:latin typeface="Arial" panose="020B0604020202020204" pitchFamily="34" charset="0"/>
                  <a:cs typeface="+mn-cs"/>
                </a:endParaRPr>
              </a:p>
            </p:txBody>
          </p:sp>
        </p:grp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49489" y="457199"/>
            <a:ext cx="5943599" cy="1920240"/>
          </a:xfrm>
        </p:spPr>
        <p:txBody>
          <a:bodyPr rtlCol="0" anchor="b">
            <a:noAutofit/>
          </a:bodyPr>
          <a:lstStyle>
            <a:lvl1pPr>
              <a:defRPr lang="ru-RU" sz="4200" b="1">
                <a:latin typeface="Arial" panose="020B0604020202020204" pitchFamily="34" charset="0"/>
                <a:cs typeface="+mj-cs"/>
              </a:defRPr>
            </a:lvl1pPr>
          </a:lstStyle>
          <a:p>
            <a:pPr rtl="0"/>
            <a:r>
              <a:rPr lang="ru-RU" dirty="0"/>
              <a:t>Заголовок слайда</a:t>
            </a:r>
          </a:p>
        </p:txBody>
      </p:sp>
      <p:sp>
        <p:nvSpPr>
          <p:cNvPr id="15" name="Объект 2">
            <a:extLst>
              <a:ext uri="{FF2B5EF4-FFF2-40B4-BE49-F238E27FC236}">
                <a16:creationId xmlns:a16="http://schemas.microsoft.com/office/drawing/2014/main" id="{6BBDFA0C-B372-969D-6C8A-F664A4BF8D41}"/>
              </a:ext>
            </a:extLst>
          </p:cNvPr>
          <p:cNvSpPr>
            <a:spLocks noGrp="1" noChangeAspect="1"/>
          </p:cNvSpPr>
          <p:nvPr>
            <p:ph idx="17" hasCustomPrompt="1"/>
          </p:nvPr>
        </p:nvSpPr>
        <p:spPr>
          <a:xfrm>
            <a:off x="823108" y="640080"/>
            <a:ext cx="4297680" cy="4297680"/>
          </a:xfrm>
          <a:prstGeom prst="ellipse">
            <a:avLst/>
          </a:prstGeom>
          <a:solidFill>
            <a:schemeClr val="accent2"/>
          </a:solidFill>
        </p:spPr>
        <p:txBody>
          <a:bodyPr rtlCol="0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lang="ru-RU" sz="2000">
                <a:latin typeface="Arial" panose="020B0604020202020204" pitchFamily="34" charset="0"/>
                <a:cs typeface="+mn-cs"/>
              </a:defRPr>
            </a:lvl1pPr>
            <a:lvl2pPr marL="347663" indent="0" algn="ctr">
              <a:buFont typeface="Arial" panose="020B0604020202020204" pitchFamily="34" charset="0"/>
              <a:buNone/>
              <a:defRPr lang="ru-RU" sz="2000">
                <a:latin typeface="Arial" panose="020B0604020202020204" pitchFamily="34" charset="0"/>
                <a:cs typeface="+mn-cs"/>
              </a:defRPr>
            </a:lvl2pPr>
            <a:lvl3pPr marL="685800" indent="0" algn="ctr">
              <a:buFont typeface="Arial" panose="020B0604020202020204" pitchFamily="34" charset="0"/>
              <a:buNone/>
              <a:defRPr lang="ru-RU" sz="2000">
                <a:latin typeface="Arial" panose="020B0604020202020204" pitchFamily="34" charset="0"/>
                <a:cs typeface="+mn-cs"/>
              </a:defRPr>
            </a:lvl3pPr>
            <a:lvl4pPr marL="914400" indent="0" algn="ctr">
              <a:buFont typeface="Arial" panose="020B0604020202020204" pitchFamily="34" charset="0"/>
              <a:buNone/>
              <a:defRPr lang="ru-RU" sz="2000">
                <a:latin typeface="Arial" panose="020B0604020202020204" pitchFamily="34" charset="0"/>
                <a:cs typeface="+mn-cs"/>
              </a:defRPr>
            </a:lvl4pPr>
            <a:lvl5pPr marL="1143000" indent="0" algn="ctr">
              <a:buFont typeface="Arial" panose="020B0604020202020204" pitchFamily="34" charset="0"/>
              <a:buNone/>
              <a:defRPr lang="ru-RU" sz="2000">
                <a:latin typeface="Arial" panose="020B0604020202020204" pitchFamily="34" charset="0"/>
                <a:cs typeface="+mn-cs"/>
              </a:defRPr>
            </a:lvl5pPr>
          </a:lstStyle>
          <a:p>
            <a:pPr lvl="0" rtl="0"/>
            <a:r>
              <a:rPr lang="ru-RU" dirty="0"/>
              <a:t>Текст слайда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  <p:sp>
        <p:nvSpPr>
          <p:cNvPr id="10" name="Дата 3">
            <a:extLst>
              <a:ext uri="{FF2B5EF4-FFF2-40B4-BE49-F238E27FC236}">
                <a16:creationId xmlns:a16="http://schemas.microsoft.com/office/drawing/2014/main" id="{7536C149-3EFE-A94E-902D-57CED00B2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176711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lang="ru-RU" sz="1200">
                <a:solidFill>
                  <a:schemeClr val="accent2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r>
              <a:rPr lang="ru-RU" dirty="0"/>
              <a:t>08.09.20ГГ</a:t>
            </a:r>
          </a:p>
        </p:txBody>
      </p:sp>
      <p:sp>
        <p:nvSpPr>
          <p:cNvPr id="11" name="Нижний колонтитул 4">
            <a:extLst>
              <a:ext uri="{FF2B5EF4-FFF2-40B4-BE49-F238E27FC236}">
                <a16:creationId xmlns:a16="http://schemas.microsoft.com/office/drawing/2014/main" id="{53CA1E78-F17D-F34D-9F81-0DBF44F37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lang="ru-RU" sz="1200">
                <a:solidFill>
                  <a:schemeClr val="accent3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endParaRPr lang="ru-RU" dirty="0"/>
          </a:p>
        </p:txBody>
      </p:sp>
      <p:sp>
        <p:nvSpPr>
          <p:cNvPr id="12" name="Номер слайда 5">
            <a:extLst>
              <a:ext uri="{FF2B5EF4-FFF2-40B4-BE49-F238E27FC236}">
                <a16:creationId xmlns:a16="http://schemas.microsoft.com/office/drawing/2014/main" id="{1FE54918-A625-F64F-A42E-A427E9B2D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lang="ru-RU" sz="1200">
                <a:solidFill>
                  <a:schemeClr val="accent3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fld id="{294A09A9-5501-47C1-A89A-A340965A2BE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A8D2CC-EE75-85FA-1577-88C0BEC7B10C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5549490" y="2706369"/>
            <a:ext cx="5943600" cy="3383279"/>
          </a:xfrm>
        </p:spPr>
        <p:txBody>
          <a:bodyPr rtlCol="0">
            <a:normAutofit/>
          </a:bodyPr>
          <a:lstStyle>
            <a:lvl1pPr marL="283464" indent="-283464">
              <a:spcBef>
                <a:spcPts val="1000"/>
              </a:spcBef>
              <a:buFont typeface="Arial" panose="020B0604020202020204" pitchFamily="34" charset="0"/>
              <a:buChar char="•"/>
              <a:defRPr lang="ru-RU" sz="2000">
                <a:solidFill>
                  <a:schemeClr val="tx1"/>
                </a:solidFill>
                <a:latin typeface="Arial" panose="020B0604020202020204" pitchFamily="34" charset="0"/>
                <a:cs typeface="+mn-cs"/>
              </a:defRPr>
            </a:lvl1pPr>
            <a:lvl2pPr marL="566928" indent="-283464">
              <a:spcBef>
                <a:spcPts val="1000"/>
              </a:spcBef>
              <a:buFont typeface="Arial" panose="020B0604020202020204" pitchFamily="34" charset="0"/>
              <a:buChar char="•"/>
              <a:defRPr lang="ru-RU" sz="2000">
                <a:solidFill>
                  <a:schemeClr val="tx1"/>
                </a:solidFill>
                <a:latin typeface="Arial" panose="020B0604020202020204" pitchFamily="34" charset="0"/>
                <a:cs typeface="+mn-cs"/>
              </a:defRPr>
            </a:lvl2pPr>
            <a:lvl3pPr marL="850392" indent="-283464">
              <a:spcBef>
                <a:spcPts val="1000"/>
              </a:spcBef>
              <a:buFont typeface="Arial" panose="020B0604020202020204" pitchFamily="34" charset="0"/>
              <a:buChar char="•"/>
              <a:defRPr lang="ru-RU" sz="2000">
                <a:solidFill>
                  <a:schemeClr val="tx1"/>
                </a:solidFill>
                <a:latin typeface="Arial" panose="020B0604020202020204" pitchFamily="34" charset="0"/>
                <a:cs typeface="+mn-cs"/>
              </a:defRPr>
            </a:lvl3pPr>
            <a:lvl4pPr marL="1133856" indent="-283464">
              <a:spcBef>
                <a:spcPts val="1000"/>
              </a:spcBef>
              <a:buFont typeface="Arial" panose="020B0604020202020204" pitchFamily="34" charset="0"/>
              <a:buChar char="•"/>
              <a:defRPr lang="ru-RU" sz="2000">
                <a:solidFill>
                  <a:schemeClr val="tx1"/>
                </a:solidFill>
                <a:latin typeface="Arial" panose="020B0604020202020204" pitchFamily="34" charset="0"/>
                <a:cs typeface="+mn-cs"/>
              </a:defRPr>
            </a:lvl4pPr>
            <a:lvl5pPr marL="1463040" indent="-283464">
              <a:spcBef>
                <a:spcPts val="1000"/>
              </a:spcBef>
              <a:buFont typeface="Arial" panose="020B0604020202020204" pitchFamily="34" charset="0"/>
              <a:buChar char="•"/>
              <a:defRPr lang="ru-RU" sz="2000">
                <a:solidFill>
                  <a:schemeClr val="tx1"/>
                </a:solidFill>
                <a:latin typeface="Arial" panose="020B0604020202020204" pitchFamily="34" charset="0"/>
                <a:cs typeface="+mn-cs"/>
              </a:defRPr>
            </a:lvl5pPr>
          </a:lstStyle>
          <a:p>
            <a:pPr lvl="0" rtl="0"/>
            <a:r>
              <a:rPr lang="ru-RU" dirty="0"/>
              <a:t>Текст слайда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986077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Диаграмма 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ABA2A58C-57B7-834C-8F5C-3299322411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6200000">
            <a:off x="10772262" y="152641"/>
            <a:ext cx="1572380" cy="1267097"/>
            <a:chOff x="7413403" y="4976359"/>
            <a:chExt cx="2334986" cy="1881641"/>
          </a:xfrm>
        </p:grpSpPr>
        <p:sp>
          <p:nvSpPr>
            <p:cNvPr id="13" name="Полилиния 12">
              <a:extLst>
                <a:ext uri="{FF2B5EF4-FFF2-40B4-BE49-F238E27FC236}">
                  <a16:creationId xmlns:a16="http://schemas.microsoft.com/office/drawing/2014/main" id="{801D8067-144A-FE48-AF1E-529B662DCAD3}"/>
                </a:ext>
              </a:extLst>
            </p:cNvPr>
            <p:cNvSpPr/>
            <p:nvPr userDrawn="1"/>
          </p:nvSpPr>
          <p:spPr>
            <a:xfrm rot="5400000" flipH="1" flipV="1">
              <a:off x="8223822" y="5333433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ru-RU"/>
              </a:defPPr>
            </a:lstStyle>
            <a:p>
              <a:pPr algn="ctr" rtl="0"/>
              <a:endParaRPr lang="ru-RU" dirty="0">
                <a:latin typeface="Arial" panose="020B0604020202020204" pitchFamily="34" charset="0"/>
              </a:endParaRPr>
            </a:p>
          </p:txBody>
        </p:sp>
        <p:sp>
          <p:nvSpPr>
            <p:cNvPr id="14" name="Полилиния 13">
              <a:extLst>
                <a:ext uri="{FF2B5EF4-FFF2-40B4-BE49-F238E27FC236}">
                  <a16:creationId xmlns:a16="http://schemas.microsoft.com/office/drawing/2014/main" id="{2ECA7D87-C78C-C140-AA28-C0FB20209045}"/>
                </a:ext>
              </a:extLst>
            </p:cNvPr>
            <p:cNvSpPr/>
            <p:nvPr userDrawn="1"/>
          </p:nvSpPr>
          <p:spPr>
            <a:xfrm rot="16200000" flipV="1">
              <a:off x="7056329" y="5333433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ru-RU"/>
              </a:defPPr>
            </a:lstStyle>
            <a:p>
              <a:pPr algn="ctr" rtl="0"/>
              <a:endParaRPr lang="ru-RU" dirty="0">
                <a:latin typeface="Arial" panose="020B0604020202020204" pitchFamily="34" charset="0"/>
              </a:endParaRPr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7492" y="136526"/>
            <a:ext cx="9779183" cy="1570038"/>
          </a:xfrm>
        </p:spPr>
        <p:txBody>
          <a:bodyPr rtlCol="0" anchor="b">
            <a:noAutofit/>
          </a:bodyPr>
          <a:lstStyle>
            <a:lvl1pPr>
              <a:defRPr lang="ru-RU" sz="4200" b="1">
                <a:latin typeface="Arial" panose="020B0604020202020204" pitchFamily="34" charset="0"/>
                <a:cs typeface="+mj-cs"/>
              </a:defRPr>
            </a:lvl1pPr>
          </a:lstStyle>
          <a:p>
            <a:pPr rtl="0"/>
            <a:r>
              <a:rPr lang="ru-RU" dirty="0"/>
              <a:t>Заголовок слайда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67493" y="2084832"/>
            <a:ext cx="9779182" cy="3366813"/>
          </a:xfrm>
        </p:spPr>
        <p:txBody>
          <a:bodyPr rtlCol="0">
            <a:noAutofit/>
          </a:bodyPr>
          <a:lstStyle>
            <a:lvl1pPr marL="0" indent="0">
              <a:buNone/>
              <a:defRPr lang="ru-RU">
                <a:latin typeface="Arial" panose="020B0604020202020204" pitchFamily="34" charset="0"/>
                <a:cs typeface="+mn-cs"/>
              </a:defRPr>
            </a:lvl1pPr>
            <a:lvl2pPr marL="457200" indent="0">
              <a:buNone/>
              <a:defRPr lang="ru-RU">
                <a:latin typeface="Arial" panose="020B0604020202020204" pitchFamily="34" charset="0"/>
                <a:cs typeface="+mn-cs"/>
              </a:defRPr>
            </a:lvl2pPr>
            <a:lvl3pPr marL="914400" indent="0">
              <a:buNone/>
              <a:defRPr lang="ru-RU">
                <a:latin typeface="Arial" panose="020B0604020202020204" pitchFamily="34" charset="0"/>
                <a:cs typeface="+mn-cs"/>
              </a:defRPr>
            </a:lvl3pPr>
            <a:lvl4pPr marL="1371600" indent="0">
              <a:buNone/>
              <a:defRPr lang="ru-RU">
                <a:latin typeface="Arial" panose="020B0604020202020204" pitchFamily="34" charset="0"/>
                <a:cs typeface="+mn-cs"/>
              </a:defRPr>
            </a:lvl4pPr>
            <a:lvl5pPr marL="1828800" indent="0">
              <a:buNone/>
              <a:defRPr lang="ru-RU">
                <a:latin typeface="Arial" panose="020B0604020202020204" pitchFamily="34" charset="0"/>
                <a:cs typeface="+mn-cs"/>
              </a:defRPr>
            </a:lvl5pPr>
          </a:lstStyle>
          <a:p>
            <a:pPr lvl="0" rtl="0"/>
            <a:r>
              <a:rPr lang="ru-RU" dirty="0"/>
              <a:t>Текст слайда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  <p:sp>
        <p:nvSpPr>
          <p:cNvPr id="10" name="Дата 3">
            <a:extLst>
              <a:ext uri="{FF2B5EF4-FFF2-40B4-BE49-F238E27FC236}">
                <a16:creationId xmlns:a16="http://schemas.microsoft.com/office/drawing/2014/main" id="{7536C149-3EFE-A94E-902D-57CED00B2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170101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lang="ru-RU" sz="1200">
                <a:solidFill>
                  <a:schemeClr val="accent3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r>
              <a:rPr lang="ru-RU" dirty="0"/>
              <a:t>08.09.20ГГ</a:t>
            </a:r>
          </a:p>
        </p:txBody>
      </p:sp>
      <p:sp>
        <p:nvSpPr>
          <p:cNvPr id="11" name="Нижний колонтитул 4">
            <a:extLst>
              <a:ext uri="{FF2B5EF4-FFF2-40B4-BE49-F238E27FC236}">
                <a16:creationId xmlns:a16="http://schemas.microsoft.com/office/drawing/2014/main" id="{53CA1E78-F17D-F34D-9F81-0DBF44F37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lang="ru-RU" sz="1200">
                <a:solidFill>
                  <a:schemeClr val="accent3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endParaRPr lang="ru-RU" dirty="0"/>
          </a:p>
        </p:txBody>
      </p:sp>
      <p:sp>
        <p:nvSpPr>
          <p:cNvPr id="12" name="Номер слайда 5">
            <a:extLst>
              <a:ext uri="{FF2B5EF4-FFF2-40B4-BE49-F238E27FC236}">
                <a16:creationId xmlns:a16="http://schemas.microsoft.com/office/drawing/2014/main" id="{1FE54918-A625-F64F-A42E-A427E9B2D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lang="ru-RU" sz="1200">
                <a:solidFill>
                  <a:schemeClr val="accent3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fld id="{294A09A9-5501-47C1-A89A-A340965A2BE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984913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вершающ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78AD52EA-B01E-8D38-D87A-BF7EB5B58A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-1"/>
            <a:ext cx="12192001" cy="6864796"/>
            <a:chOff x="0" y="-1"/>
            <a:chExt cx="12192001" cy="6864796"/>
          </a:xfrm>
        </p:grpSpPr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9AC79249-FDC0-364D-A734-AE1DE1605D28}"/>
                </a:ext>
              </a:extLst>
            </p:cNvPr>
            <p:cNvSpPr/>
            <p:nvPr userDrawn="1"/>
          </p:nvSpPr>
          <p:spPr>
            <a:xfrm>
              <a:off x="8264426" y="0"/>
              <a:ext cx="3927574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</a:lstStyle>
            <a:p>
              <a:pPr algn="ctr" rtl="0"/>
              <a:endParaRPr lang="ru-RU" dirty="0">
                <a:latin typeface="Arial" panose="020B0604020202020204" pitchFamily="34" charset="0"/>
              </a:endParaRPr>
            </a:p>
          </p:txBody>
        </p:sp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F15FBB50-09C8-B64E-AE57-67C5E70810CB}"/>
                </a:ext>
              </a:extLst>
            </p:cNvPr>
            <p:cNvGrpSpPr/>
            <p:nvPr userDrawn="1"/>
          </p:nvGrpSpPr>
          <p:grpSpPr>
            <a:xfrm>
              <a:off x="8264427" y="3685939"/>
              <a:ext cx="3927573" cy="3178856"/>
              <a:chOff x="9857014" y="13834"/>
              <a:chExt cx="2334986" cy="1881641"/>
            </a:xfrm>
          </p:grpSpPr>
          <p:sp>
            <p:nvSpPr>
              <p:cNvPr id="15" name="Полилиния 14">
                <a:extLst>
                  <a:ext uri="{FF2B5EF4-FFF2-40B4-BE49-F238E27FC236}">
                    <a16:creationId xmlns:a16="http://schemas.microsoft.com/office/drawing/2014/main" id="{EFBF1E52-11FA-DC48-B7AD-75734232FFE8}"/>
                  </a:ext>
                </a:extLst>
              </p:cNvPr>
              <p:cNvSpPr/>
              <p:nvPr userDrawn="1"/>
            </p:nvSpPr>
            <p:spPr>
              <a:xfrm rot="5400000" flipH="1" flipV="1">
                <a:off x="10667433" y="370908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ru-RU"/>
                </a:defPPr>
              </a:lstStyle>
              <a:p>
                <a:pPr algn="ctr" rtl="0"/>
                <a:endParaRPr lang="ru-RU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6" name="Полилиния 15">
                <a:extLst>
                  <a:ext uri="{FF2B5EF4-FFF2-40B4-BE49-F238E27FC236}">
                    <a16:creationId xmlns:a16="http://schemas.microsoft.com/office/drawing/2014/main" id="{4850B620-49F5-3748-84AF-682555D52792}"/>
                  </a:ext>
                </a:extLst>
              </p:cNvPr>
              <p:cNvSpPr/>
              <p:nvPr userDrawn="1"/>
            </p:nvSpPr>
            <p:spPr>
              <a:xfrm rot="16200000" flipV="1">
                <a:off x="9499940" y="370908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ru-RU"/>
                </a:defPPr>
              </a:lstStyle>
              <a:p>
                <a:pPr algn="ctr" rtl="0"/>
                <a:endParaRPr lang="ru-RU" dirty="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22" name="Полилиния 21">
              <a:extLst>
                <a:ext uri="{FF2B5EF4-FFF2-40B4-BE49-F238E27FC236}">
                  <a16:creationId xmlns:a16="http://schemas.microsoft.com/office/drawing/2014/main" id="{BC68F289-2744-2F48-893A-3F17911625C8}"/>
                </a:ext>
              </a:extLst>
            </p:cNvPr>
            <p:cNvSpPr/>
            <p:nvPr userDrawn="1"/>
          </p:nvSpPr>
          <p:spPr>
            <a:xfrm>
              <a:off x="0" y="-1"/>
              <a:ext cx="1167493" cy="1167493"/>
            </a:xfrm>
            <a:custGeom>
              <a:avLst/>
              <a:gdLst>
                <a:gd name="connsiteX0" fmla="*/ 0 w 862693"/>
                <a:gd name="connsiteY0" fmla="*/ 0 h 862693"/>
                <a:gd name="connsiteX1" fmla="*/ 862693 w 862693"/>
                <a:gd name="connsiteY1" fmla="*/ 0 h 862693"/>
                <a:gd name="connsiteX2" fmla="*/ 0 w 862693"/>
                <a:gd name="connsiteY2" fmla="*/ 862693 h 862693"/>
                <a:gd name="connsiteX3" fmla="*/ 0 w 862693"/>
                <a:gd name="connsiteY3" fmla="*/ 0 h 862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2693" h="862693">
                  <a:moveTo>
                    <a:pt x="0" y="0"/>
                  </a:moveTo>
                  <a:lnTo>
                    <a:pt x="862693" y="0"/>
                  </a:lnTo>
                  <a:cubicBezTo>
                    <a:pt x="862693" y="476453"/>
                    <a:pt x="476452" y="862693"/>
                    <a:pt x="0" y="8626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ru-RU"/>
              </a:defPPr>
            </a:lstStyle>
            <a:p>
              <a:pPr algn="ctr" rtl="0"/>
              <a:endParaRPr lang="ru-RU" dirty="0">
                <a:latin typeface="Arial" panose="020B0604020202020204" pitchFamily="34" charset="0"/>
              </a:endParaRPr>
            </a:p>
          </p:txBody>
        </p:sp>
        <p:sp>
          <p:nvSpPr>
            <p:cNvPr id="17" name="Полилиния 16">
              <a:extLst>
                <a:ext uri="{FF2B5EF4-FFF2-40B4-BE49-F238E27FC236}">
                  <a16:creationId xmlns:a16="http://schemas.microsoft.com/office/drawing/2014/main" id="{39563C76-BC00-DE47-88F5-C24D3CE3325A}"/>
                </a:ext>
              </a:extLst>
            </p:cNvPr>
            <p:cNvSpPr/>
            <p:nvPr userDrawn="1"/>
          </p:nvSpPr>
          <p:spPr>
            <a:xfrm>
              <a:off x="10228214" y="-1"/>
              <a:ext cx="1963787" cy="3178856"/>
            </a:xfrm>
            <a:custGeom>
              <a:avLst/>
              <a:gdLst>
                <a:gd name="connsiteX0" fmla="*/ 0 w 1963787"/>
                <a:gd name="connsiteY0" fmla="*/ 0 h 3178856"/>
                <a:gd name="connsiteX1" fmla="*/ 1963787 w 1963787"/>
                <a:gd name="connsiteY1" fmla="*/ 0 h 3178856"/>
                <a:gd name="connsiteX2" fmla="*/ 1963787 w 1963787"/>
                <a:gd name="connsiteY2" fmla="*/ 1967129 h 3178856"/>
                <a:gd name="connsiteX3" fmla="*/ 1963787 w 1963787"/>
                <a:gd name="connsiteY3" fmla="*/ 2349671 h 3178856"/>
                <a:gd name="connsiteX4" fmla="*/ 1963787 w 1963787"/>
                <a:gd name="connsiteY4" fmla="*/ 3178856 h 3178856"/>
                <a:gd name="connsiteX5" fmla="*/ 1963753 w 1963787"/>
                <a:gd name="connsiteY5" fmla="*/ 3178856 h 3178856"/>
                <a:gd name="connsiteX6" fmla="*/ 1763002 w 1963787"/>
                <a:gd name="connsiteY6" fmla="*/ 3168629 h 3178856"/>
                <a:gd name="connsiteX7" fmla="*/ 0 w 1963787"/>
                <a:gd name="connsiteY7" fmla="*/ 1197921 h 3178856"/>
                <a:gd name="connsiteX8" fmla="*/ 0 w 1963787"/>
                <a:gd name="connsiteY8" fmla="*/ 1039961 h 3178856"/>
                <a:gd name="connsiteX9" fmla="*/ 0 w 1963787"/>
                <a:gd name="connsiteY9" fmla="*/ 0 h 3178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63787" h="3178856">
                  <a:moveTo>
                    <a:pt x="0" y="0"/>
                  </a:moveTo>
                  <a:lnTo>
                    <a:pt x="1963787" y="0"/>
                  </a:lnTo>
                  <a:lnTo>
                    <a:pt x="1963787" y="1967129"/>
                  </a:lnTo>
                  <a:lnTo>
                    <a:pt x="1963787" y="2349671"/>
                  </a:lnTo>
                  <a:lnTo>
                    <a:pt x="1963787" y="3178856"/>
                  </a:lnTo>
                  <a:lnTo>
                    <a:pt x="1963753" y="3178856"/>
                  </a:lnTo>
                  <a:lnTo>
                    <a:pt x="1763002" y="3168629"/>
                  </a:lnTo>
                  <a:cubicBezTo>
                    <a:pt x="772749" y="3067186"/>
                    <a:pt x="0" y="2223585"/>
                    <a:pt x="0" y="1197921"/>
                  </a:cubicBezTo>
                  <a:lnTo>
                    <a:pt x="0" y="1039961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ru-RU"/>
              </a:defPPr>
            </a:lstStyle>
            <a:p>
              <a:pPr algn="ctr" rtl="0"/>
              <a:endParaRPr lang="ru-RU" dirty="0">
                <a:latin typeface="Arial" panose="020B0604020202020204" pitchFamily="34" charset="0"/>
              </a:endParaRPr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67494" y="252549"/>
            <a:ext cx="6220278" cy="3262811"/>
          </a:xfrm>
        </p:spPr>
        <p:txBody>
          <a:bodyPr rtlCol="0" anchor="b">
            <a:noAutofit/>
          </a:bodyPr>
          <a:lstStyle>
            <a:lvl1pPr algn="l">
              <a:defRPr lang="ru-RU" sz="6000" b="1">
                <a:latin typeface="Arial" panose="020B0604020202020204" pitchFamily="34" charset="0"/>
                <a:cs typeface="+mj-cs"/>
              </a:defRPr>
            </a:lvl1pPr>
          </a:lstStyle>
          <a:p>
            <a:pPr rtl="0"/>
            <a:r>
              <a:rPr lang="ru-RU" dirty="0"/>
              <a:t>Заголовок слайда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67493" y="3685939"/>
            <a:ext cx="6220277" cy="2919512"/>
          </a:xfrm>
        </p:spPr>
        <p:txBody>
          <a:bodyPr rtlCol="0" anchor="t" anchorCtr="0">
            <a:normAutofit/>
          </a:bodyPr>
          <a:lstStyle>
            <a:lvl1pPr marL="0" indent="0" algn="l">
              <a:buNone/>
              <a:defRPr lang="ru-RU" sz="2800">
                <a:latin typeface="Arial" panose="020B0604020202020204" pitchFamily="34" charset="0"/>
                <a:cs typeface="+mn-cs"/>
              </a:defRPr>
            </a:lvl1pPr>
            <a:lvl2pPr marL="457200" indent="0" algn="ctr">
              <a:buNone/>
              <a:defRPr lang="ru-RU" sz="2000"/>
            </a:lvl2pPr>
            <a:lvl3pPr marL="914400" indent="0" algn="ctr">
              <a:buNone/>
              <a:defRPr lang="ru-RU" sz="1800"/>
            </a:lvl3pPr>
            <a:lvl4pPr marL="1371600" indent="0" algn="ctr">
              <a:buNone/>
              <a:defRPr lang="ru-RU" sz="1600"/>
            </a:lvl4pPr>
            <a:lvl5pPr marL="1828800" indent="0" algn="ctr">
              <a:buNone/>
              <a:defRPr lang="ru-RU" sz="1600"/>
            </a:lvl5pPr>
            <a:lvl6pPr marL="2286000" indent="0" algn="ctr">
              <a:buNone/>
              <a:defRPr lang="ru-RU" sz="1600"/>
            </a:lvl6pPr>
            <a:lvl7pPr marL="2743200" indent="0" algn="ctr">
              <a:buNone/>
              <a:defRPr lang="ru-RU" sz="1600"/>
            </a:lvl7pPr>
            <a:lvl8pPr marL="3200400" indent="0" algn="ctr">
              <a:buNone/>
              <a:defRPr lang="ru-RU" sz="1600"/>
            </a:lvl8pPr>
            <a:lvl9pPr marL="3657600" indent="0" algn="ctr">
              <a:buNone/>
              <a:defRPr lang="ru-RU" sz="1600"/>
            </a:lvl9pPr>
          </a:lstStyle>
          <a:p>
            <a:pPr lvl="0" rtl="0"/>
            <a:r>
              <a:rPr lang="ru-RU" dirty="0"/>
              <a:t>Текст слайда</a:t>
            </a:r>
          </a:p>
        </p:txBody>
      </p:sp>
    </p:spTree>
    <p:extLst>
      <p:ext uri="{BB962C8B-B14F-4D97-AF65-F5344CB8AC3E}">
        <p14:creationId xmlns:p14="http://schemas.microsoft.com/office/powerpoint/2010/main" val="13005175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669263-0EEA-40DF-993A-70EA4C69A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448204A-B818-4AAC-A288-41DB98BC63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E25C623-3FF3-4A7F-A1A4-1D04BDFA0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31F98-AF12-407A-839B-78B4EB4FF0A6}" type="datetimeFigureOut">
              <a:rPr lang="ru-RU" smtClean="0"/>
              <a:t>18.11.2024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68F0BE1-6BA1-420E-94A0-47089FBDC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501F8F1-6DBC-4E08-8072-9B3BE9684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8B501-B149-42FA-BDD8-D5CF059E9D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07021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C0670F-0761-40FE-A836-D7B506A01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40096B2-AA56-461F-B62A-193C061D80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62BBE6B-E947-4DC0-B14B-0284FE4659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841E06A-BA7A-477C-B3D0-72FBF76D9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31F98-AF12-407A-839B-78B4EB4FF0A6}" type="datetimeFigureOut">
              <a:rPr lang="ru-RU" smtClean="0"/>
              <a:t>18.11.2024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5CED4CE-EDA9-458A-984E-86367766D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A618435-BE95-4617-AC51-033CD4ADE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8B501-B149-42FA-BDD8-D5CF059E9D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0294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4740B8-19F1-45E0-9033-5E88BE21E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95B2C1-B8F1-414C-9AF9-F0F59F791C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84C1533-A4FF-45CD-8650-187D8FA141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81183CC-A49F-4B86-B21F-EFA580E268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3345444-B893-4540-B42C-A80B72C1CA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1D7CBBD-0268-458A-8CDA-53E368B86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31F98-AF12-407A-839B-78B4EB4FF0A6}" type="datetimeFigureOut">
              <a:rPr lang="ru-RU" smtClean="0"/>
              <a:t>18.11.2024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E2EF0A0-242B-4F62-B682-D36B8A008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542A70D-0C61-410D-8183-BC49B5FC8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8B501-B149-42FA-BDD8-D5CF059E9D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2931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E787C5-97C8-4A8F-9B1F-50415D45A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D07650A-587F-461E-8160-205BB30FE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31F98-AF12-407A-839B-78B4EB4FF0A6}" type="datetimeFigureOut">
              <a:rPr lang="ru-RU" smtClean="0"/>
              <a:t>18.11.2024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8BF059E-8A32-4A8D-B4C6-61D88FC7D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DB0642E-D28A-45DC-A63C-4CE54D1F0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8B501-B149-42FA-BDD8-D5CF059E9D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14420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F67419-09B2-4CAB-89B4-A9F2C2F04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31F98-AF12-407A-839B-78B4EB4FF0A6}" type="datetimeFigureOut">
              <a:rPr lang="ru-RU" smtClean="0"/>
              <a:t>18.11.2024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47A82BE-2156-4FF8-B668-FFDF3FDDB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8D4B4EA-90FD-4EED-B882-48D0FE158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8B501-B149-42FA-BDD8-D5CF059E9D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27287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4615CF-98C8-4682-B841-32394C317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0BFEFE3-6A32-4886-9825-FC0A0C7CD2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451A6FA-A3FF-49B3-AD9F-E684BBF813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7B1CBB9-6A5F-498E-8D96-6B1DE17D7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31F98-AF12-407A-839B-78B4EB4FF0A6}" type="datetimeFigureOut">
              <a:rPr lang="ru-RU" smtClean="0"/>
              <a:t>18.11.2024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96472BB-02F1-4FD3-89CC-1D3F2EC01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DCD17E5-7145-453B-A41E-67F1DD983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8B501-B149-42FA-BDD8-D5CF059E9D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7631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EB1907-19BB-4C0C-8482-82DB91357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37B5648-E0CF-48AB-BB2B-376BCD656C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F803F87-66AF-4930-8F0A-5FBDD3AEC3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1017449-D008-4547-B986-92579D403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31F98-AF12-407A-839B-78B4EB4FF0A6}" type="datetimeFigureOut">
              <a:rPr lang="ru-RU" smtClean="0"/>
              <a:t>18.11.2024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85A06A8-8BA3-4B85-81B4-5566FF882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873EEA7-EB9C-4031-B040-20D9509FB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8B501-B149-42FA-BDD8-D5CF059E9D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3269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5F89CE-FB98-4B05-98F1-6EB8638E9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E2BCEDD-0040-4C13-8614-6C6FEE65DC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0EABED2-2E92-45DF-91DD-766E248BAC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B31F98-AF12-407A-839B-78B4EB4FF0A6}" type="datetimeFigureOut">
              <a:rPr lang="ru-RU" smtClean="0"/>
              <a:t>18.11.2024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9F4386-B4E8-46B4-B867-832196DB79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3CC911B-1F71-4FC4-AE1D-BA5F81E12A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48B501-B149-42FA-BDD8-D5CF059E9D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9197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</a:lstStyle>
          <a:p>
            <a:pPr rtl="0"/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825625"/>
            <a:ext cx="114300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</a:lstStyle>
          <a:p>
            <a:pPr lvl="0" rtl="0"/>
            <a:r>
              <a:rPr lang="ru-RU" dirty="0"/>
              <a:t>Щелкните, чтобы изменить стили текста образца слайда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ED77A09-15C2-4E47-948E-AACAFCA47D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lang="ru-RU" sz="1200">
                <a:solidFill>
                  <a:schemeClr val="tx2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r>
              <a:rPr lang="ru-RU" dirty="0"/>
              <a:t>08.09.20ГГ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567522-C3B6-46EB-A361-BEC2510B00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lang="ru-RU" sz="1200">
                <a:solidFill>
                  <a:schemeClr val="tx2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C57CF0-034F-450D-937C-718D5AF1A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lang="ru-RU" sz="1200">
                <a:solidFill>
                  <a:schemeClr val="tx2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fld id="{294A09A9-5501-47C1-A89A-A340965A2BE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6755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lang="ru-RU"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ru-RU"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40">
          <p15:clr>
            <a:srgbClr val="547EBF"/>
          </p15:clr>
        </p15:guide>
        <p15:guide id="4" orient="horz" pos="240">
          <p15:clr>
            <a:srgbClr val="547EBF"/>
          </p15:clr>
        </p15:guide>
        <p15:guide id="5" pos="7440">
          <p15:clr>
            <a:srgbClr val="547EBF"/>
          </p15:clr>
        </p15:guide>
        <p15:guide id="6" orient="horz" pos="4080">
          <p15:clr>
            <a:srgbClr val="547EBF"/>
          </p15:clr>
        </p15:guide>
        <p15:guide id="7" pos="3960">
          <p15:clr>
            <a:srgbClr val="547EBF"/>
          </p15:clr>
        </p15:guide>
        <p15:guide id="8" pos="3720">
          <p15:clr>
            <a:srgbClr val="547EBF"/>
          </p15:clr>
        </p15:guide>
        <p15:guide id="9" pos="2112">
          <p15:clr>
            <a:srgbClr val="547EBF"/>
          </p15:clr>
        </p15:guide>
        <p15:guide id="10" pos="1848">
          <p15:clr>
            <a:srgbClr val="547EBF"/>
          </p15:clr>
        </p15:guide>
        <p15:guide id="11" pos="5568">
          <p15:clr>
            <a:srgbClr val="547EBF"/>
          </p15:clr>
        </p15:guide>
        <p15:guide id="12" pos="5832">
          <p15:clr>
            <a:srgbClr val="547EBF"/>
          </p15:clr>
        </p15:guide>
        <p15:guide id="13" pos="4968">
          <p15:clr>
            <a:srgbClr val="9FCC3B"/>
          </p15:clr>
        </p15:guide>
        <p15:guide id="14" pos="5208">
          <p15:clr>
            <a:srgbClr val="9FCC3B"/>
          </p15:clr>
        </p15:guide>
        <p15:guide id="15" pos="2712">
          <p15:clr>
            <a:srgbClr val="9FCC3B"/>
          </p15:clr>
        </p15:guide>
        <p15:guide id="16" pos="2472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4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14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14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14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1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15.png"/><Relationship Id="rId9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14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15.png"/><Relationship Id="rId9" Type="http://schemas.openxmlformats.org/officeDocument/2006/relationships/hyperlink" Target="https://m.vk.com/video-192899715_456239257?list=718e95e786c19c4b9d&amp;from=wall-192899715_3111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14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14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14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://publication.pravo.gov.ru/document/0001202307310027" TargetMode="External"/><Relationship Id="rId13" Type="http://schemas.openxmlformats.org/officeDocument/2006/relationships/hyperlink" Target="https://www.garant.ru/products/ipo/prime/doc/409549339/#:~:text=%D0%A0%D0%B0%D1%81%D0%BF%D0%BE%D1%80%D1%8F%D0%B6%D0%B5%D0%BD%D0%B8%D0%B5%20%D0%9C%D0%B8%D0%BD%D0%B8%D1%81%D1%82%D0%B5%D1%80%D1%81%D1%82%D0%B2%D0%B0%20%D0%BF%D1%80%D0%BE%D1%81%D0%B2%D0%B5%D1%89%D0%B5%D0%BD%D0%B8%D1%8F%20%D0%A0%D0%BE%D1%81%D1%81%D0%B8%D0%B9%D1%81%D0%BA%D0%BE%D0%B9%20%D0%A4%D0%B5%D0%B4%D0%B5%D1%80%D0%B0%D1%86%D0%B8%D0%B8,%D0%B2%20%D1%81%D0%B8%D1%81%D1%82%D0%B5%D0%BC%D0%B5%20%D0%BE%D0%B1%D1%80%D0%B0%D0%B7%D0%BE%D0%B2%D0%B0%D0%BD%D0%B8%D1%8F%22%20%7C%20%D0%93%D0%90%D0%A0%D0%90%D0%9D%D0%A2." TargetMode="External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hyperlink" Target="http://publication.pravo.gov.ru/Document/View/0001202204250022" TargetMode="External"/><Relationship Id="rId5" Type="http://schemas.openxmlformats.org/officeDocument/2006/relationships/image" Target="../media/image6.png"/><Relationship Id="rId10" Type="http://schemas.openxmlformats.org/officeDocument/2006/relationships/hyperlink" Target="http://publication.pravo.gov.ru/document/0001202401030009" TargetMode="External"/><Relationship Id="rId4" Type="http://schemas.openxmlformats.org/officeDocument/2006/relationships/image" Target="../media/image5.png"/><Relationship Id="rId9" Type="http://schemas.openxmlformats.org/officeDocument/2006/relationships/hyperlink" Target="http://publication.pravo.gov.ru/document/view/0001201705290022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14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15.png"/><Relationship Id="rId9" Type="http://schemas.openxmlformats.org/officeDocument/2006/relationships/image" Target="../media/image8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14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png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rgdb.ru/megaproekty/diafilm-onlajn-virtualnyj-muzej-diafilma" TargetMode="External"/><Relationship Id="rId13" Type="http://schemas.openxmlformats.org/officeDocument/2006/relationships/hyperlink" Target="https://rgdb.ru/megaproekty/letopis-muzhestva-prosvetitel-skij-resurs-o-velikoj-otechestvennoj-vojne" TargetMode="External"/><Relationship Id="rId18" Type="http://schemas.openxmlformats.org/officeDocument/2006/relationships/image" Target="../media/image93.png"/><Relationship Id="rId3" Type="http://schemas.openxmlformats.org/officeDocument/2006/relationships/image" Target="../media/image4.png"/><Relationship Id="rId7" Type="http://schemas.openxmlformats.org/officeDocument/2006/relationships/hyperlink" Target="https://rgdb.ru/megaproekty/nacionalnaya-elektronnaya-detskaya-biblioteka" TargetMode="External"/><Relationship Id="rId12" Type="http://schemas.openxmlformats.org/officeDocument/2006/relationships/hyperlink" Target="https://rgdb.ru/megaproekty/prodetlit-vserossijskaya-entsiklopediya-detskoj-literatury" TargetMode="External"/><Relationship Id="rId17" Type="http://schemas.openxmlformats.org/officeDocument/2006/relationships/image" Target="../media/image92.png"/><Relationship Id="rId2" Type="http://schemas.openxmlformats.org/officeDocument/2006/relationships/image" Target="../media/image3.png"/><Relationship Id="rId16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hyperlink" Target="https://rgdb.ru/megaproekty/bibliogid-rekomendatel-nyj-resurs-dlya-detej-i-vzroslykh" TargetMode="External"/><Relationship Id="rId5" Type="http://schemas.openxmlformats.org/officeDocument/2006/relationships/image" Target="../media/image6.png"/><Relationship Id="rId15" Type="http://schemas.openxmlformats.org/officeDocument/2006/relationships/image" Target="../media/image90.png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openxmlformats.org/officeDocument/2006/relationships/image" Target="../media/image88.png"/><Relationship Id="rId14" Type="http://schemas.openxmlformats.org/officeDocument/2006/relationships/image" Target="../media/image8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hyperlink" Target="https://data.tularlic.ru/books/Tul'skaya_istoriko-kul'turnaya_entsiklopediya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hyperlink" Target="https://rgdb.ru/pamyatnye-daty" TargetMode="External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hyperlink" Target="https://tulahistory.ru/calendar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hyperlink" Target="https://vk.com/@tulachildrenlibrary-prirody-dar-bescennyi" TargetMode="External"/><Relationship Id="rId4" Type="http://schemas.openxmlformats.org/officeDocument/2006/relationships/image" Target="../media/image15.png"/><Relationship Id="rId9" Type="http://schemas.openxmlformats.org/officeDocument/2006/relationships/hyperlink" Target="https://vk.com/@detbibefremov-konkursnaya-rabota-detskogo-bibliotechnogo-filiala-municipal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4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hyperlink" Target="https://vk.com/@tulachildrenlibrary-prirody-dar-bescennyi" TargetMode="External"/><Relationship Id="rId4" Type="http://schemas.openxmlformats.org/officeDocument/2006/relationships/image" Target="../media/image15.pn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4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hyperlink" Target="https://vk.com/@tulachildrenlibrary-prirody-dar-bescennyi" TargetMode="External"/><Relationship Id="rId4" Type="http://schemas.openxmlformats.org/officeDocument/2006/relationships/image" Target="../media/image15.pn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4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4.pn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25E1EE2-B9EE-4A3C-BCF3-29433B1862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7759" y="298141"/>
            <a:ext cx="6971239" cy="1438781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FEBB84E-E9B4-4423-B068-DC80E67A4634}"/>
              </a:ext>
            </a:extLst>
          </p:cNvPr>
          <p:cNvSpPr/>
          <p:nvPr/>
        </p:nvSpPr>
        <p:spPr>
          <a:xfrm>
            <a:off x="4347759" y="2044193"/>
            <a:ext cx="7151814" cy="38357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ts val="71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300" b="1" i="0" u="none" strike="noStrike" kern="0" cap="none" spc="0" normalizeH="0" baseline="0" noProof="0" dirty="0">
                <a:ln>
                  <a:noFill/>
                </a:ln>
                <a:solidFill>
                  <a:srgbClr val="231971"/>
                </a:solidFill>
                <a:effectLst/>
                <a:uLnTx/>
                <a:uFillTx/>
                <a:ea typeface="Outfit Extra Bold" pitchFamily="34" charset="-122"/>
                <a:cs typeface="Outfit Extra Bold" pitchFamily="34" charset="-120"/>
              </a:rPr>
              <a:t>Планирование</a:t>
            </a:r>
          </a:p>
          <a:p>
            <a:pPr marL="0" marR="0" lvl="0" indent="0" defTabSz="914400" eaLnBrk="1" fontAlgn="auto" latinLnBrk="0" hangingPunct="1">
              <a:lnSpc>
                <a:spcPts val="71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300" b="1" i="0" u="none" strike="noStrike" kern="0" cap="none" spc="0" normalizeH="0" baseline="0" noProof="0" dirty="0">
                <a:ln>
                  <a:noFill/>
                </a:ln>
                <a:solidFill>
                  <a:srgbClr val="231971"/>
                </a:solidFill>
                <a:effectLst/>
                <a:uLnTx/>
                <a:uFillTx/>
                <a:ea typeface="Outfit Extra Bold" pitchFamily="34" charset="-122"/>
                <a:cs typeface="Outfit Extra Bold" pitchFamily="34" charset="-120"/>
              </a:rPr>
              <a:t>на 2025 год: идеи и перспективы</a:t>
            </a:r>
            <a:endParaRPr kumimoji="0" lang="en-US" sz="83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D49DE0-11D0-4E69-A148-14559A945A7F}"/>
              </a:ext>
            </a:extLst>
          </p:cNvPr>
          <p:cNvSpPr txBox="1"/>
          <p:nvPr/>
        </p:nvSpPr>
        <p:spPr>
          <a:xfrm>
            <a:off x="7326899" y="6190527"/>
            <a:ext cx="1193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Тула, 2024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0D6D861-5669-4D68-9195-91FD04E11B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" r="13338"/>
          <a:stretch/>
        </p:blipFill>
        <p:spPr>
          <a:xfrm>
            <a:off x="0" y="0"/>
            <a:ext cx="36667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443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1DA3603-D4C7-4D15-8326-D795312BE9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461" y="159482"/>
            <a:ext cx="5680748" cy="317065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E56581C-4FD8-41CE-84FB-E56D11062C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029" y="3510563"/>
            <a:ext cx="5681964" cy="317019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A035CEA-763C-4888-A95F-92DE09E5A6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3575" y="159709"/>
            <a:ext cx="5681964" cy="317019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2E43E7E-8F14-4500-8103-9281AB5D20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3575" y="3525452"/>
            <a:ext cx="5681964" cy="3170195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8C63F98-A5FF-4DEC-B330-816F97EDE35E}"/>
              </a:ext>
            </a:extLst>
          </p:cNvPr>
          <p:cNvSpPr/>
          <p:nvPr/>
        </p:nvSpPr>
        <p:spPr>
          <a:xfrm>
            <a:off x="499448" y="159482"/>
            <a:ext cx="3392355" cy="30623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200" b="1" dirty="0">
                <a:solidFill>
                  <a:srgbClr val="041B64"/>
                </a:solidFill>
                <a:latin typeface="Arial" panose="020B0604020202020204" pitchFamily="34" charset="0"/>
                <a:ea typeface="+mj-ea"/>
                <a:cs typeface="Arial"/>
              </a:rPr>
              <a:t>3</a:t>
            </a:r>
            <a:r>
              <a:rPr lang="ru-RU" sz="3200" b="1" dirty="0">
                <a:solidFill>
                  <a:srgbClr val="041B64"/>
                </a:solidFill>
                <a:latin typeface="Arial" panose="020B0604020202020204" pitchFamily="34" charset="0"/>
                <a:ea typeface="+mj-ea"/>
                <a:cs typeface="Arial"/>
              </a:rPr>
              <a:t> апреля</a:t>
            </a:r>
            <a:endParaRPr lang="en-US" sz="3200" b="1" dirty="0">
              <a:solidFill>
                <a:srgbClr val="041B64"/>
              </a:solidFill>
              <a:latin typeface="Arial" panose="020B0604020202020204" pitchFamily="34" charset="0"/>
              <a:ea typeface="+mj-ea"/>
              <a:cs typeface="Arial"/>
            </a:endParaRPr>
          </a:p>
          <a:p>
            <a:pPr lvl="0">
              <a:defRPr/>
            </a:pPr>
            <a:br>
              <a:rPr lang="ru-RU" sz="800" b="1" dirty="0">
                <a:solidFill>
                  <a:srgbClr val="041B64"/>
                </a:solidFill>
                <a:latin typeface="Arial" panose="020B0604020202020204" pitchFamily="34" charset="0"/>
                <a:ea typeface="+mj-ea"/>
                <a:cs typeface="Arial"/>
              </a:rPr>
            </a:br>
            <a:r>
              <a:rPr lang="ru-RU" sz="1400" dirty="0">
                <a:solidFill>
                  <a:srgbClr val="041B64"/>
                </a:solidFill>
                <a:latin typeface="Arial" panose="020B0604020202020204" pitchFamily="34" charset="0"/>
                <a:ea typeface="+mj-ea"/>
                <a:cs typeface="Arial"/>
              </a:rPr>
              <a:t>–</a:t>
            </a:r>
            <a:r>
              <a:rPr lang="en-US" sz="1400" dirty="0">
                <a:solidFill>
                  <a:srgbClr val="041B64"/>
                </a:solidFill>
                <a:latin typeface="Arial" panose="020B0604020202020204" pitchFamily="34" charset="0"/>
                <a:ea typeface="+mj-ea"/>
                <a:cs typeface="Arial"/>
              </a:rPr>
              <a:t> </a:t>
            </a:r>
            <a:r>
              <a:rPr lang="ru-RU" sz="1400" dirty="0">
                <a:solidFill>
                  <a:srgbClr val="041B64"/>
                </a:solidFill>
                <a:latin typeface="Arial" panose="020B0604020202020204" pitchFamily="34" charset="0"/>
                <a:ea typeface="+mj-ea"/>
                <a:cs typeface="Arial"/>
              </a:rPr>
              <a:t>105 лет со дня рождения </a:t>
            </a:r>
          </a:p>
          <a:p>
            <a:pPr lvl="0">
              <a:defRPr/>
            </a:pPr>
            <a:r>
              <a:rPr lang="ru-RU" sz="1400" dirty="0">
                <a:solidFill>
                  <a:srgbClr val="041B64"/>
                </a:solidFill>
                <a:latin typeface="Arial" panose="020B0604020202020204" pitchFamily="34" charset="0"/>
                <a:ea typeface="+mj-ea"/>
                <a:cs typeface="Arial"/>
              </a:rPr>
              <a:t>русского писателя, журналиста и сценариста </a:t>
            </a:r>
            <a:br>
              <a:rPr lang="ru-RU" sz="1400" dirty="0">
                <a:solidFill>
                  <a:srgbClr val="041B64"/>
                </a:solidFill>
                <a:latin typeface="Arial" panose="020B0604020202020204" pitchFamily="34" charset="0"/>
                <a:ea typeface="+mj-ea"/>
                <a:cs typeface="Arial"/>
              </a:rPr>
            </a:br>
            <a:r>
              <a:rPr lang="ru-RU" sz="2800" dirty="0">
                <a:solidFill>
                  <a:srgbClr val="041B64"/>
                </a:solidFill>
                <a:latin typeface="Arial" panose="020B0604020202020204" pitchFamily="34" charset="0"/>
                <a:ea typeface="+mj-ea"/>
                <a:cs typeface="Arial"/>
              </a:rPr>
              <a:t>Юрия </a:t>
            </a:r>
            <a:endParaRPr lang="en-US" sz="2800" dirty="0">
              <a:solidFill>
                <a:srgbClr val="041B64"/>
              </a:solidFill>
              <a:latin typeface="Arial" panose="020B0604020202020204" pitchFamily="34" charset="0"/>
              <a:ea typeface="+mj-ea"/>
              <a:cs typeface="Arial"/>
            </a:endParaRPr>
          </a:p>
          <a:p>
            <a:pPr lvl="0">
              <a:defRPr/>
            </a:pPr>
            <a:r>
              <a:rPr lang="ru-RU" sz="2800" dirty="0">
                <a:solidFill>
                  <a:srgbClr val="041B64"/>
                </a:solidFill>
                <a:latin typeface="Arial" panose="020B0604020202020204" pitchFamily="34" charset="0"/>
                <a:ea typeface="+mj-ea"/>
                <a:cs typeface="Arial"/>
              </a:rPr>
              <a:t>Марковича </a:t>
            </a:r>
            <a:br>
              <a:rPr lang="ru-RU" sz="2800" b="1" dirty="0">
                <a:solidFill>
                  <a:srgbClr val="041B64"/>
                </a:solidFill>
                <a:latin typeface="Arial" panose="020B0604020202020204" pitchFamily="34" charset="0"/>
                <a:ea typeface="+mj-ea"/>
                <a:cs typeface="Arial"/>
              </a:rPr>
            </a:br>
            <a:r>
              <a:rPr lang="ru-RU" sz="3200" b="1" dirty="0">
                <a:solidFill>
                  <a:srgbClr val="041B64"/>
                </a:solidFill>
                <a:latin typeface="Arial" panose="020B0604020202020204" pitchFamily="34" charset="0"/>
                <a:ea typeface="+mj-ea"/>
                <a:cs typeface="Arial"/>
              </a:rPr>
              <a:t>Нагибина</a:t>
            </a:r>
            <a:br>
              <a:rPr lang="ru-RU" dirty="0">
                <a:solidFill>
                  <a:srgbClr val="041B64"/>
                </a:solidFill>
                <a:latin typeface="Arial" panose="020B0604020202020204" pitchFamily="34" charset="0"/>
                <a:ea typeface="+mj-ea"/>
                <a:cs typeface="Arial"/>
              </a:rPr>
            </a:br>
            <a:r>
              <a:rPr lang="ru-RU" sz="1400" dirty="0">
                <a:solidFill>
                  <a:srgbClr val="041B64"/>
                </a:solidFill>
                <a:latin typeface="Arial" panose="020B0604020202020204" pitchFamily="34" charset="0"/>
                <a:ea typeface="+mj-ea"/>
                <a:cs typeface="Arial"/>
              </a:rPr>
              <a:t>(1920–1994) </a:t>
            </a:r>
            <a:b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041B64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/>
              </a:rPr>
            </a:br>
            <a:endParaRPr kumimoji="0" lang="ru-RU" sz="9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502F665-7E15-40BC-9D4E-1CF76F8043B7}"/>
              </a:ext>
            </a:extLst>
          </p:cNvPr>
          <p:cNvSpPr/>
          <p:nvPr/>
        </p:nvSpPr>
        <p:spPr>
          <a:xfrm>
            <a:off x="7181670" y="159482"/>
            <a:ext cx="4507831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ru-RU" sz="3200" b="1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  <a:t>4 апреля</a:t>
            </a:r>
            <a:endParaRPr lang="en-US" sz="3200" b="1" dirty="0">
              <a:solidFill>
                <a:srgbClr val="041B64"/>
              </a:solidFill>
              <a:latin typeface="Arial" panose="020B0604020202020204" pitchFamily="34" charset="0"/>
              <a:cs typeface="Arial"/>
            </a:endParaRPr>
          </a:p>
          <a:p>
            <a:pPr lvl="0" algn="r">
              <a:defRPr/>
            </a:pPr>
            <a:r>
              <a:rPr lang="ru-RU" sz="800" b="1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  <a:t> </a:t>
            </a:r>
          </a:p>
          <a:p>
            <a:pPr lvl="0" algn="r">
              <a:defRPr/>
            </a:pPr>
            <a:r>
              <a:rPr lang="ru-RU" sz="1400" dirty="0">
                <a:solidFill>
                  <a:srgbClr val="041B6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−</a:t>
            </a:r>
            <a:r>
              <a:rPr lang="ru-RU" sz="1400" dirty="0">
                <a:solidFill>
                  <a:srgbClr val="041B64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 125 лет со дня рождения </a:t>
            </a:r>
            <a:endParaRPr lang="en-US" sz="1400" dirty="0">
              <a:solidFill>
                <a:srgbClr val="041B64"/>
              </a:solidFill>
              <a:latin typeface="Arial" panose="020B0604020202020204" pitchFamily="34" charset="0"/>
              <a:cs typeface="Calibri" panose="020F0502020204030204" pitchFamily="34" charset="0"/>
            </a:endParaRPr>
          </a:p>
          <a:p>
            <a:pPr lvl="0" algn="r">
              <a:defRPr/>
            </a:pPr>
            <a:r>
              <a:rPr lang="ru-RU" sz="1400" dirty="0">
                <a:solidFill>
                  <a:srgbClr val="041B64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русского художника </a:t>
            </a:r>
            <a:br>
              <a:rPr lang="ru-RU" sz="1600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</a:br>
            <a:r>
              <a:rPr lang="ru-RU" sz="2800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  <a:t>Юрия </a:t>
            </a:r>
            <a:endParaRPr lang="en-US" sz="2800" dirty="0">
              <a:solidFill>
                <a:srgbClr val="041B64"/>
              </a:solidFill>
              <a:latin typeface="Arial" panose="020B0604020202020204" pitchFamily="34" charset="0"/>
              <a:cs typeface="Arial"/>
            </a:endParaRPr>
          </a:p>
          <a:p>
            <a:pPr lvl="0" algn="r">
              <a:defRPr/>
            </a:pPr>
            <a:r>
              <a:rPr lang="ru-RU" sz="2800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  <a:t>Алексеевича </a:t>
            </a:r>
          </a:p>
          <a:p>
            <a:pPr lvl="0" algn="r">
              <a:defRPr/>
            </a:pPr>
            <a:r>
              <a:rPr lang="ru-RU" sz="3200" b="1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  <a:t>Васнецова</a:t>
            </a:r>
            <a:br>
              <a:rPr lang="ru-RU" sz="1600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</a:br>
            <a:r>
              <a:rPr lang="ru-RU" sz="1400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  <a:t>(1900–1973)</a:t>
            </a:r>
            <a:endParaRPr lang="ru-RU" sz="1050" dirty="0">
              <a:solidFill>
                <a:srgbClr val="002060"/>
              </a:solidFill>
              <a:latin typeface="Tenorite"/>
              <a:cs typeface="Arial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993D077-C733-4F93-991E-FDAF3153D579}"/>
              </a:ext>
            </a:extLst>
          </p:cNvPr>
          <p:cNvSpPr/>
          <p:nvPr/>
        </p:nvSpPr>
        <p:spPr>
          <a:xfrm>
            <a:off x="499448" y="3527868"/>
            <a:ext cx="4507831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3200" b="1" dirty="0">
                <a:solidFill>
                  <a:srgbClr val="041B64"/>
                </a:solidFill>
                <a:latin typeface="Arial" panose="020B0604020202020204" pitchFamily="34" charset="0"/>
                <a:ea typeface="+mj-ea"/>
                <a:cs typeface="Arial"/>
              </a:rPr>
              <a:t>14 апреля </a:t>
            </a:r>
            <a:endParaRPr lang="en-US" sz="3200" b="1" dirty="0">
              <a:solidFill>
                <a:srgbClr val="041B64"/>
              </a:solidFill>
              <a:latin typeface="Arial" panose="020B0604020202020204" pitchFamily="34" charset="0"/>
              <a:ea typeface="+mj-ea"/>
              <a:cs typeface="Arial"/>
            </a:endParaRPr>
          </a:p>
          <a:p>
            <a:pPr lvl="0">
              <a:defRPr/>
            </a:pPr>
            <a:br>
              <a:rPr lang="ru-RU" sz="800" b="1" dirty="0">
                <a:solidFill>
                  <a:srgbClr val="041B64"/>
                </a:solidFill>
                <a:latin typeface="Arial" panose="020B0604020202020204" pitchFamily="34" charset="0"/>
                <a:ea typeface="+mj-ea"/>
                <a:cs typeface="Arial"/>
              </a:rPr>
            </a:br>
            <a:r>
              <a:rPr lang="ru-RU" sz="1400" dirty="0">
                <a:solidFill>
                  <a:srgbClr val="041B64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−</a:t>
            </a:r>
            <a:r>
              <a:rPr lang="ru-RU" sz="1400" dirty="0">
                <a:solidFill>
                  <a:srgbClr val="041B64"/>
                </a:solidFill>
                <a:latin typeface="Arial" panose="020B0604020202020204" pitchFamily="34" charset="0"/>
                <a:ea typeface="+mj-ea"/>
                <a:cs typeface="Calibri" panose="020F0502020204030204" pitchFamily="34" charset="0"/>
              </a:rPr>
              <a:t> 28</a:t>
            </a:r>
            <a:r>
              <a:rPr lang="ru-RU" sz="1400" dirty="0">
                <a:solidFill>
                  <a:srgbClr val="041B64"/>
                </a:solidFill>
                <a:latin typeface="Arial" panose="020B0604020202020204" pitchFamily="34" charset="0"/>
                <a:ea typeface="+mj-ea"/>
                <a:cs typeface="Arial"/>
              </a:rPr>
              <a:t>0 лет со дня рождения </a:t>
            </a:r>
            <a:br>
              <a:rPr lang="ru-RU" sz="1400" dirty="0">
                <a:solidFill>
                  <a:srgbClr val="041B64"/>
                </a:solidFill>
                <a:latin typeface="Arial" panose="020B0604020202020204" pitchFamily="34" charset="0"/>
                <a:ea typeface="+mj-ea"/>
                <a:cs typeface="Arial"/>
              </a:rPr>
            </a:br>
            <a:r>
              <a:rPr lang="ru-RU" sz="1400" dirty="0">
                <a:solidFill>
                  <a:srgbClr val="041B64"/>
                </a:solidFill>
                <a:latin typeface="Arial" panose="020B0604020202020204" pitchFamily="34" charset="0"/>
                <a:ea typeface="+mj-ea"/>
                <a:cs typeface="Arial"/>
              </a:rPr>
              <a:t>русского публициста, драматурга </a:t>
            </a:r>
            <a:br>
              <a:rPr lang="ru-RU" sz="1600" dirty="0">
                <a:solidFill>
                  <a:srgbClr val="041B64"/>
                </a:solidFill>
                <a:latin typeface="Arial" panose="020B0604020202020204" pitchFamily="34" charset="0"/>
                <a:ea typeface="+mj-ea"/>
                <a:cs typeface="Arial"/>
              </a:rPr>
            </a:br>
            <a:r>
              <a:rPr lang="ru-RU" sz="2800" dirty="0">
                <a:solidFill>
                  <a:srgbClr val="041B64"/>
                </a:solidFill>
                <a:latin typeface="Arial" panose="020B0604020202020204" pitchFamily="34" charset="0"/>
                <a:ea typeface="+mj-ea"/>
                <a:cs typeface="Arial"/>
              </a:rPr>
              <a:t>Дениса </a:t>
            </a:r>
            <a:endParaRPr lang="en-US" sz="2800" dirty="0">
              <a:solidFill>
                <a:srgbClr val="041B64"/>
              </a:solidFill>
              <a:latin typeface="Arial" panose="020B0604020202020204" pitchFamily="34" charset="0"/>
              <a:ea typeface="+mj-ea"/>
              <a:cs typeface="Arial"/>
            </a:endParaRPr>
          </a:p>
          <a:p>
            <a:pPr lvl="0">
              <a:defRPr/>
            </a:pPr>
            <a:r>
              <a:rPr lang="ru-RU" sz="2800" dirty="0">
                <a:solidFill>
                  <a:srgbClr val="041B64"/>
                </a:solidFill>
                <a:latin typeface="Arial" panose="020B0604020202020204" pitchFamily="34" charset="0"/>
                <a:ea typeface="+mj-ea"/>
                <a:cs typeface="Arial"/>
              </a:rPr>
              <a:t>Ивановича</a:t>
            </a:r>
            <a:br>
              <a:rPr lang="ru-RU" sz="3200" b="1" dirty="0">
                <a:solidFill>
                  <a:srgbClr val="041B64"/>
                </a:solidFill>
                <a:latin typeface="Arial" panose="020B0604020202020204" pitchFamily="34" charset="0"/>
                <a:ea typeface="+mj-ea"/>
                <a:cs typeface="Arial"/>
              </a:rPr>
            </a:br>
            <a:r>
              <a:rPr lang="ru-RU" sz="3200" b="1" dirty="0">
                <a:solidFill>
                  <a:srgbClr val="041B64"/>
                </a:solidFill>
                <a:latin typeface="Arial" panose="020B0604020202020204" pitchFamily="34" charset="0"/>
                <a:ea typeface="+mj-ea"/>
                <a:cs typeface="Arial"/>
              </a:rPr>
              <a:t>Фонвизина</a:t>
            </a:r>
            <a:br>
              <a:rPr lang="ru-RU" sz="1600" dirty="0">
                <a:solidFill>
                  <a:srgbClr val="041B64"/>
                </a:solidFill>
                <a:latin typeface="Arial" panose="020B0604020202020204" pitchFamily="34" charset="0"/>
                <a:ea typeface="+mj-ea"/>
                <a:cs typeface="Arial"/>
              </a:rPr>
            </a:br>
            <a:r>
              <a:rPr lang="ru-RU" sz="1400" dirty="0">
                <a:solidFill>
                  <a:srgbClr val="041B64"/>
                </a:solidFill>
                <a:latin typeface="Arial" panose="020B0604020202020204" pitchFamily="34" charset="0"/>
                <a:ea typeface="+mj-ea"/>
                <a:cs typeface="Arial"/>
              </a:rPr>
              <a:t>(1745–1792) </a:t>
            </a:r>
            <a:endParaRPr lang="ru-RU" sz="300" dirty="0">
              <a:solidFill>
                <a:srgbClr val="002060"/>
              </a:solidFill>
              <a:latin typeface="Tenorite"/>
              <a:cs typeface="Arial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460218F-299F-4E7D-B8DE-CFECA50FCF0A}"/>
              </a:ext>
            </a:extLst>
          </p:cNvPr>
          <p:cNvSpPr/>
          <p:nvPr/>
        </p:nvSpPr>
        <p:spPr>
          <a:xfrm>
            <a:off x="6569023" y="3525452"/>
            <a:ext cx="512047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ru-RU" sz="3200" b="1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  <a:t>2</a:t>
            </a:r>
            <a:r>
              <a:rPr lang="en-US" sz="3200" b="1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  <a:t>8</a:t>
            </a:r>
            <a:r>
              <a:rPr lang="ru-RU" sz="3200" b="1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  <a:t> апреля</a:t>
            </a:r>
            <a:br>
              <a:rPr lang="ru-RU" sz="3200" b="1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</a:br>
            <a:r>
              <a:rPr lang="ru-RU" sz="1400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  <a:t>– 130 лет со дня рождения </a:t>
            </a:r>
            <a:endParaRPr lang="en-US" sz="1400" dirty="0">
              <a:solidFill>
                <a:srgbClr val="041B64"/>
              </a:solidFill>
              <a:latin typeface="Arial" panose="020B0604020202020204" pitchFamily="34" charset="0"/>
              <a:cs typeface="Arial"/>
            </a:endParaRPr>
          </a:p>
          <a:p>
            <a:pPr lvl="0" algn="r">
              <a:defRPr/>
            </a:pPr>
            <a:r>
              <a:rPr lang="ru-RU" sz="1400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  <a:t>русского литературоведа, фольклориста, </a:t>
            </a:r>
          </a:p>
          <a:p>
            <a:pPr lvl="0" algn="r">
              <a:defRPr/>
            </a:pPr>
            <a:r>
              <a:rPr lang="ru-RU" sz="1400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  <a:t>специалиста по </a:t>
            </a:r>
            <a:r>
              <a:rPr lang="ru-RU" sz="1400" dirty="0" err="1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  <a:t>сказко</a:t>
            </a:r>
            <a:r>
              <a:rPr lang="ru-RU" sz="1400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  <a:t>- и </a:t>
            </a:r>
            <a:r>
              <a:rPr lang="ru-RU" sz="1400" dirty="0" err="1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  <a:t>эпосоведению</a:t>
            </a:r>
            <a:r>
              <a:rPr lang="ru-RU" sz="1400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  <a:t>  </a:t>
            </a:r>
            <a:br>
              <a:rPr lang="ru-RU" sz="1400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</a:br>
            <a:r>
              <a:rPr lang="ru-RU" sz="2800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  <a:t>Владимира </a:t>
            </a:r>
            <a:endParaRPr lang="en-US" sz="2800" dirty="0">
              <a:solidFill>
                <a:srgbClr val="041B64"/>
              </a:solidFill>
              <a:latin typeface="Arial" panose="020B0604020202020204" pitchFamily="34" charset="0"/>
              <a:cs typeface="Arial"/>
            </a:endParaRPr>
          </a:p>
          <a:p>
            <a:pPr lvl="0" algn="r">
              <a:defRPr/>
            </a:pPr>
            <a:r>
              <a:rPr lang="ru-RU" sz="2800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  <a:t>Яковлевича</a:t>
            </a:r>
            <a:br>
              <a:rPr lang="ru-RU" sz="3200" b="1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</a:br>
            <a:r>
              <a:rPr lang="ru-RU" sz="3200" b="1" dirty="0" err="1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  <a:t>Проппа</a:t>
            </a:r>
            <a:br>
              <a:rPr lang="ru-RU" sz="1600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</a:br>
            <a:r>
              <a:rPr lang="ru-RU" sz="1400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  <a:t>(1895–1970) </a:t>
            </a:r>
            <a:endParaRPr lang="ru-RU" sz="1050" dirty="0">
              <a:solidFill>
                <a:srgbClr val="002060"/>
              </a:solidFill>
              <a:latin typeface="Tenorite"/>
              <a:cs typeface="Arial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3E1E047-F03D-4C4B-ABBD-60BD56A5676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899" r="7334"/>
          <a:stretch/>
        </p:blipFill>
        <p:spPr>
          <a:xfrm>
            <a:off x="3989612" y="863280"/>
            <a:ext cx="2035334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3F83E99-0B82-4FE6-AA89-8352696A1C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5838" y="856946"/>
            <a:ext cx="2012779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8719FDC-C1B6-4CFA-AE69-B13B94FAD1F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962" t="7492" r="-83"/>
          <a:stretch/>
        </p:blipFill>
        <p:spPr>
          <a:xfrm>
            <a:off x="4007020" y="3474720"/>
            <a:ext cx="2017926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1C05154-675D-4470-BFC9-0FE3C65817D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8" r="2711"/>
          <a:stretch/>
        </p:blipFill>
        <p:spPr>
          <a:xfrm>
            <a:off x="6164622" y="3474720"/>
            <a:ext cx="2012779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2830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1DA3603-D4C7-4D15-8326-D795312BE9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461" y="159482"/>
            <a:ext cx="5680748" cy="317065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E56581C-4FD8-41CE-84FB-E56D11062C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245" y="3474784"/>
            <a:ext cx="5681964" cy="317019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A035CEA-763C-4888-A95F-92DE09E5A6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3575" y="159709"/>
            <a:ext cx="5681964" cy="317019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2E43E7E-8F14-4500-8103-9281AB5D20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3575" y="3528096"/>
            <a:ext cx="5681964" cy="3170195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8C63F98-A5FF-4DEC-B330-816F97EDE35E}"/>
              </a:ext>
            </a:extLst>
          </p:cNvPr>
          <p:cNvSpPr/>
          <p:nvPr/>
        </p:nvSpPr>
        <p:spPr>
          <a:xfrm>
            <a:off x="499448" y="159482"/>
            <a:ext cx="3392355" cy="28161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3200" b="1" dirty="0">
                <a:solidFill>
                  <a:srgbClr val="041B64"/>
                </a:solidFill>
                <a:latin typeface="Arial" panose="020B0604020202020204" pitchFamily="34" charset="0"/>
                <a:ea typeface="+mj-ea"/>
                <a:cs typeface="Arial"/>
              </a:rPr>
              <a:t>3 мая </a:t>
            </a:r>
            <a:endParaRPr lang="en-US" sz="3200" b="1" dirty="0">
              <a:solidFill>
                <a:srgbClr val="041B64"/>
              </a:solidFill>
              <a:latin typeface="Arial" panose="020B0604020202020204" pitchFamily="34" charset="0"/>
              <a:ea typeface="+mj-ea"/>
              <a:cs typeface="Arial"/>
            </a:endParaRPr>
          </a:p>
          <a:p>
            <a:pPr lvl="0">
              <a:defRPr/>
            </a:pPr>
            <a:br>
              <a:rPr lang="ru-RU" sz="800" b="1" dirty="0">
                <a:solidFill>
                  <a:srgbClr val="041B64"/>
                </a:solidFill>
                <a:latin typeface="Arial" panose="020B0604020202020204" pitchFamily="34" charset="0"/>
                <a:ea typeface="+mj-ea"/>
                <a:cs typeface="Arial"/>
              </a:rPr>
            </a:br>
            <a:r>
              <a:rPr lang="ru-RU" sz="1400" dirty="0">
                <a:solidFill>
                  <a:srgbClr val="041B64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−</a:t>
            </a:r>
            <a:r>
              <a:rPr lang="ru-RU" sz="1400" dirty="0">
                <a:solidFill>
                  <a:srgbClr val="041B64"/>
                </a:solidFill>
                <a:latin typeface="Arial" panose="020B0604020202020204" pitchFamily="34" charset="0"/>
                <a:ea typeface="+mj-ea"/>
                <a:cs typeface="Calibri" panose="020F0502020204030204" pitchFamily="34" charset="0"/>
              </a:rPr>
              <a:t> 155 лет со дня рождения русского художника и писателя</a:t>
            </a:r>
            <a:br>
              <a:rPr lang="ru-RU" sz="1600" dirty="0">
                <a:solidFill>
                  <a:srgbClr val="041B64"/>
                </a:solidFill>
                <a:latin typeface="Arial" panose="020B0604020202020204" pitchFamily="34" charset="0"/>
                <a:ea typeface="+mj-ea"/>
                <a:cs typeface="Arial"/>
              </a:rPr>
            </a:br>
            <a:r>
              <a:rPr lang="ru-RU" sz="2800" dirty="0">
                <a:solidFill>
                  <a:srgbClr val="041B64"/>
                </a:solidFill>
                <a:latin typeface="Arial" panose="020B0604020202020204" pitchFamily="34" charset="0"/>
                <a:ea typeface="+mj-ea"/>
                <a:cs typeface="Arial"/>
              </a:rPr>
              <a:t>Александра Николаевича </a:t>
            </a:r>
            <a:br>
              <a:rPr lang="ru-RU" sz="3200" b="1" dirty="0">
                <a:solidFill>
                  <a:srgbClr val="041B64"/>
                </a:solidFill>
                <a:latin typeface="Arial" panose="020B0604020202020204" pitchFamily="34" charset="0"/>
                <a:ea typeface="+mj-ea"/>
                <a:cs typeface="Arial"/>
              </a:rPr>
            </a:br>
            <a:r>
              <a:rPr lang="ru-RU" sz="3200" b="1" dirty="0">
                <a:solidFill>
                  <a:srgbClr val="041B64"/>
                </a:solidFill>
                <a:latin typeface="Arial" panose="020B0604020202020204" pitchFamily="34" charset="0"/>
                <a:ea typeface="+mj-ea"/>
                <a:cs typeface="Arial"/>
              </a:rPr>
              <a:t>Бенуа</a:t>
            </a:r>
            <a:br>
              <a:rPr lang="ru-RU" sz="1600" dirty="0">
                <a:solidFill>
                  <a:srgbClr val="041B64"/>
                </a:solidFill>
                <a:latin typeface="Arial" panose="020B0604020202020204" pitchFamily="34" charset="0"/>
                <a:ea typeface="+mj-ea"/>
                <a:cs typeface="Arial"/>
              </a:rPr>
            </a:br>
            <a:r>
              <a:rPr lang="ru-RU" sz="1400" dirty="0">
                <a:solidFill>
                  <a:srgbClr val="041B64"/>
                </a:solidFill>
                <a:latin typeface="Arial" panose="020B0604020202020204" pitchFamily="34" charset="0"/>
                <a:ea typeface="+mj-ea"/>
                <a:cs typeface="Arial"/>
              </a:rPr>
              <a:t>(1870–1960) </a:t>
            </a:r>
            <a:br>
              <a: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srgbClr val="041B64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/>
              </a:rPr>
            </a:br>
            <a:endParaRPr kumimoji="0" lang="ru-RU" sz="7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502F665-7E15-40BC-9D4E-1CF76F8043B7}"/>
              </a:ext>
            </a:extLst>
          </p:cNvPr>
          <p:cNvSpPr/>
          <p:nvPr/>
        </p:nvSpPr>
        <p:spPr>
          <a:xfrm>
            <a:off x="7181670" y="159482"/>
            <a:ext cx="4507831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ru-RU" sz="3200" b="1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  <a:t>7 мая</a:t>
            </a:r>
            <a:endParaRPr lang="en-US" sz="3200" b="1" dirty="0">
              <a:solidFill>
                <a:srgbClr val="041B64"/>
              </a:solidFill>
              <a:latin typeface="Arial" panose="020B0604020202020204" pitchFamily="34" charset="0"/>
              <a:cs typeface="Arial"/>
            </a:endParaRPr>
          </a:p>
          <a:p>
            <a:pPr lvl="0" algn="r">
              <a:defRPr/>
            </a:pPr>
            <a:br>
              <a:rPr lang="ru-RU" sz="800" b="1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</a:br>
            <a:r>
              <a:rPr lang="ru-RU" sz="1400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  <a:t>– 185 лет со дня рождения русского </a:t>
            </a:r>
          </a:p>
          <a:p>
            <a:pPr lvl="0" algn="r">
              <a:defRPr/>
            </a:pPr>
            <a:r>
              <a:rPr lang="ru-RU" sz="1400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  <a:t>композитора, дирижёра и педагога,  </a:t>
            </a:r>
            <a:endParaRPr lang="en-US" sz="1400" dirty="0">
              <a:solidFill>
                <a:srgbClr val="041B64"/>
              </a:solidFill>
              <a:latin typeface="Arial" panose="020B0604020202020204" pitchFamily="34" charset="0"/>
              <a:cs typeface="Arial"/>
            </a:endParaRPr>
          </a:p>
          <a:p>
            <a:pPr lvl="0" algn="r">
              <a:defRPr/>
            </a:pPr>
            <a:r>
              <a:rPr lang="ru-RU" sz="1400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  <a:t>музыкального драматурга и лирика</a:t>
            </a:r>
            <a:br>
              <a:rPr lang="ru-RU" sz="1400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</a:br>
            <a:r>
              <a:rPr lang="ru-RU" sz="2800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  <a:t>Петра </a:t>
            </a:r>
            <a:endParaRPr lang="en-US" sz="2800" dirty="0">
              <a:solidFill>
                <a:srgbClr val="041B64"/>
              </a:solidFill>
              <a:latin typeface="Arial" panose="020B0604020202020204" pitchFamily="34" charset="0"/>
              <a:cs typeface="Arial"/>
            </a:endParaRPr>
          </a:p>
          <a:p>
            <a:pPr lvl="0" algn="r">
              <a:defRPr/>
            </a:pPr>
            <a:r>
              <a:rPr lang="ru-RU" sz="2800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  <a:t>Ильича</a:t>
            </a:r>
            <a:br>
              <a:rPr lang="ru-RU" sz="3200" b="1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</a:br>
            <a:r>
              <a:rPr lang="ru-RU" sz="3200" b="1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  <a:t>Чайковского</a:t>
            </a:r>
            <a:br>
              <a:rPr lang="ru-RU" sz="1600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</a:br>
            <a:r>
              <a:rPr lang="ru-RU" sz="1400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  <a:t>(1840–1893) </a:t>
            </a:r>
            <a:endParaRPr lang="ru-RU" sz="1050" dirty="0">
              <a:solidFill>
                <a:srgbClr val="002060"/>
              </a:solidFill>
              <a:latin typeface="Tenorite"/>
              <a:cs typeface="Arial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993D077-C733-4F93-991E-FDAF3153D579}"/>
              </a:ext>
            </a:extLst>
          </p:cNvPr>
          <p:cNvSpPr/>
          <p:nvPr/>
        </p:nvSpPr>
        <p:spPr>
          <a:xfrm>
            <a:off x="499448" y="3527868"/>
            <a:ext cx="4507831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3200" b="1" dirty="0">
                <a:solidFill>
                  <a:srgbClr val="041B64"/>
                </a:solidFill>
                <a:latin typeface="Arial" panose="020B0604020202020204" pitchFamily="34" charset="0"/>
                <a:ea typeface="+mj-ea"/>
                <a:cs typeface="Arial"/>
              </a:rPr>
              <a:t>9 мая </a:t>
            </a:r>
            <a:endParaRPr lang="en-US" sz="3200" b="1" dirty="0">
              <a:solidFill>
                <a:srgbClr val="041B64"/>
              </a:solidFill>
              <a:latin typeface="Arial" panose="020B0604020202020204" pitchFamily="34" charset="0"/>
              <a:ea typeface="+mj-ea"/>
              <a:cs typeface="Arial"/>
            </a:endParaRPr>
          </a:p>
          <a:p>
            <a:pPr lvl="0">
              <a:defRPr/>
            </a:pPr>
            <a:br>
              <a:rPr lang="ru-RU" sz="800" b="1" dirty="0">
                <a:solidFill>
                  <a:srgbClr val="041B64"/>
                </a:solidFill>
                <a:latin typeface="Arial" panose="020B0604020202020204" pitchFamily="34" charset="0"/>
                <a:ea typeface="+mj-ea"/>
                <a:cs typeface="Arial"/>
              </a:rPr>
            </a:br>
            <a:r>
              <a:rPr lang="ru-RU" sz="1400" dirty="0">
                <a:solidFill>
                  <a:srgbClr val="041B64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−</a:t>
            </a:r>
            <a:r>
              <a:rPr lang="ru-RU" sz="1400" dirty="0">
                <a:solidFill>
                  <a:srgbClr val="041B64"/>
                </a:solidFill>
                <a:latin typeface="Arial" panose="020B0604020202020204" pitchFamily="34" charset="0"/>
                <a:ea typeface="+mj-ea"/>
                <a:cs typeface="Calibri" panose="020F0502020204030204" pitchFamily="34" charset="0"/>
              </a:rPr>
              <a:t> 165 лет со дня рождения </a:t>
            </a:r>
            <a:endParaRPr lang="en-US" sz="1400" dirty="0">
              <a:solidFill>
                <a:srgbClr val="041B64"/>
              </a:solidFill>
              <a:latin typeface="Arial" panose="020B0604020202020204" pitchFamily="34" charset="0"/>
              <a:ea typeface="+mj-ea"/>
              <a:cs typeface="Calibri" panose="020F0502020204030204" pitchFamily="34" charset="0"/>
            </a:endParaRPr>
          </a:p>
          <a:p>
            <a:pPr lvl="0">
              <a:defRPr/>
            </a:pPr>
            <a:r>
              <a:rPr lang="ru-RU" sz="1400" dirty="0">
                <a:solidFill>
                  <a:srgbClr val="041B64"/>
                </a:solidFill>
                <a:latin typeface="Arial" panose="020B0604020202020204" pitchFamily="34" charset="0"/>
                <a:ea typeface="+mj-ea"/>
                <a:cs typeface="Calibri" panose="020F0502020204030204" pitchFamily="34" charset="0"/>
              </a:rPr>
              <a:t>английского писателя </a:t>
            </a:r>
            <a:br>
              <a:rPr lang="ru-RU" sz="1400" dirty="0">
                <a:solidFill>
                  <a:srgbClr val="041B64"/>
                </a:solidFill>
                <a:latin typeface="Arial" panose="020B0604020202020204" pitchFamily="34" charset="0"/>
                <a:ea typeface="+mj-ea"/>
                <a:cs typeface="Calibri" panose="020F0502020204030204" pitchFamily="34" charset="0"/>
              </a:rPr>
            </a:br>
            <a:r>
              <a:rPr lang="ru-RU" sz="2800" dirty="0">
                <a:solidFill>
                  <a:srgbClr val="041B64"/>
                </a:solidFill>
                <a:latin typeface="Arial" panose="020B0604020202020204" pitchFamily="34" charset="0"/>
                <a:ea typeface="+mj-ea"/>
                <a:cs typeface="Arial"/>
              </a:rPr>
              <a:t>Джеймса </a:t>
            </a:r>
            <a:endParaRPr lang="en-US" sz="2800" dirty="0">
              <a:solidFill>
                <a:srgbClr val="041B64"/>
              </a:solidFill>
              <a:latin typeface="Arial" panose="020B0604020202020204" pitchFamily="34" charset="0"/>
              <a:ea typeface="+mj-ea"/>
              <a:cs typeface="Arial"/>
            </a:endParaRPr>
          </a:p>
          <a:p>
            <a:pPr lvl="0">
              <a:defRPr/>
            </a:pPr>
            <a:r>
              <a:rPr lang="ru-RU" sz="2800" dirty="0">
                <a:solidFill>
                  <a:srgbClr val="041B64"/>
                </a:solidFill>
                <a:latin typeface="Arial" panose="020B0604020202020204" pitchFamily="34" charset="0"/>
                <a:ea typeface="+mj-ea"/>
                <a:cs typeface="Arial"/>
              </a:rPr>
              <a:t>Мэтью </a:t>
            </a:r>
            <a:br>
              <a:rPr lang="ru-RU" sz="2400" b="1" dirty="0">
                <a:solidFill>
                  <a:srgbClr val="041B64"/>
                </a:solidFill>
                <a:latin typeface="Arial" panose="020B0604020202020204" pitchFamily="34" charset="0"/>
                <a:ea typeface="+mj-ea"/>
                <a:cs typeface="Arial"/>
              </a:rPr>
            </a:br>
            <a:r>
              <a:rPr lang="ru-RU" sz="3200" b="1" dirty="0">
                <a:solidFill>
                  <a:srgbClr val="041B64"/>
                </a:solidFill>
                <a:latin typeface="Arial" panose="020B0604020202020204" pitchFamily="34" charset="0"/>
                <a:ea typeface="+mj-ea"/>
                <a:cs typeface="Arial"/>
              </a:rPr>
              <a:t>Барри</a:t>
            </a:r>
            <a:r>
              <a:rPr lang="en-US" sz="3200" b="1" dirty="0">
                <a:solidFill>
                  <a:srgbClr val="041B64"/>
                </a:solidFill>
                <a:latin typeface="Arial" panose="020B0604020202020204" pitchFamily="34" charset="0"/>
                <a:ea typeface="+mj-ea"/>
                <a:cs typeface="Arial"/>
              </a:rPr>
              <a:t> </a:t>
            </a:r>
          </a:p>
          <a:p>
            <a:pPr lvl="0">
              <a:defRPr/>
            </a:pPr>
            <a:r>
              <a:rPr lang="ru-RU" sz="1400" dirty="0">
                <a:solidFill>
                  <a:srgbClr val="041B64"/>
                </a:solidFill>
                <a:latin typeface="Arial" panose="020B0604020202020204" pitchFamily="34" charset="0"/>
                <a:ea typeface="+mj-ea"/>
                <a:cs typeface="Arial"/>
              </a:rPr>
              <a:t>(1860–1937) </a:t>
            </a:r>
            <a:endParaRPr lang="ru-RU" sz="800" dirty="0">
              <a:solidFill>
                <a:srgbClr val="002060"/>
              </a:solidFill>
              <a:latin typeface="Tenorite"/>
              <a:cs typeface="Arial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460218F-299F-4E7D-B8DE-CFECA50FCF0A}"/>
              </a:ext>
            </a:extLst>
          </p:cNvPr>
          <p:cNvSpPr/>
          <p:nvPr/>
        </p:nvSpPr>
        <p:spPr>
          <a:xfrm>
            <a:off x="6569024" y="3543425"/>
            <a:ext cx="5120478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ru-RU" sz="3200" b="1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  <a:t>13 мая</a:t>
            </a:r>
            <a:endParaRPr lang="en-US" sz="3200" b="1" dirty="0">
              <a:solidFill>
                <a:srgbClr val="041B64"/>
              </a:solidFill>
              <a:latin typeface="Arial" panose="020B0604020202020204" pitchFamily="34" charset="0"/>
              <a:cs typeface="Arial"/>
            </a:endParaRPr>
          </a:p>
          <a:p>
            <a:pPr lvl="0" algn="r">
              <a:defRPr/>
            </a:pPr>
            <a:br>
              <a:rPr lang="ru-RU" sz="800" b="1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</a:br>
            <a:r>
              <a:rPr lang="ru-RU" sz="1400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  <a:t>– 50 лет со дня рождения </a:t>
            </a:r>
            <a:endParaRPr lang="en-US" sz="1400" dirty="0">
              <a:solidFill>
                <a:srgbClr val="041B64"/>
              </a:solidFill>
              <a:latin typeface="Arial" panose="020B0604020202020204" pitchFamily="34" charset="0"/>
              <a:cs typeface="Arial"/>
            </a:endParaRPr>
          </a:p>
          <a:p>
            <a:pPr lvl="0" algn="r">
              <a:defRPr/>
            </a:pPr>
            <a:r>
              <a:rPr lang="ru-RU" sz="1400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  <a:t>русского</a:t>
            </a:r>
            <a:r>
              <a:rPr lang="en-US" sz="1400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ru-RU" sz="1400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  <a:t>детского писателя и фантаста</a:t>
            </a:r>
          </a:p>
          <a:p>
            <a:pPr lvl="0" algn="r">
              <a:defRPr/>
            </a:pPr>
            <a:r>
              <a:rPr lang="ru-RU" sz="1400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ru-RU" sz="2800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  <a:t>Эдуарда </a:t>
            </a:r>
          </a:p>
          <a:p>
            <a:pPr lvl="0" algn="r">
              <a:defRPr/>
            </a:pPr>
            <a:r>
              <a:rPr lang="ru-RU" sz="2800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  <a:t>Николаевича</a:t>
            </a:r>
            <a:br>
              <a:rPr lang="ru-RU" sz="3200" b="1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</a:br>
            <a:r>
              <a:rPr lang="ru-RU" sz="3200" b="1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  <a:t>Веркина</a:t>
            </a:r>
            <a:br>
              <a:rPr lang="ru-RU" sz="1600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</a:br>
            <a:r>
              <a:rPr lang="ru-RU" sz="1400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  <a:t>(р. 1975) </a:t>
            </a:r>
            <a:endParaRPr lang="ru-RU" sz="1050" dirty="0">
              <a:solidFill>
                <a:srgbClr val="002060"/>
              </a:solidFill>
              <a:latin typeface="Tenorite"/>
              <a:cs typeface="Arial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D8671E3-451C-4F74-A8F1-1FF50FD86B3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274" r="10392"/>
          <a:stretch/>
        </p:blipFill>
        <p:spPr>
          <a:xfrm>
            <a:off x="4232640" y="3474784"/>
            <a:ext cx="1804491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0A8B60A-D7A3-4E25-B39D-61448BD8A76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660"/>
          <a:stretch/>
        </p:blipFill>
        <p:spPr>
          <a:xfrm>
            <a:off x="4245938" y="863217"/>
            <a:ext cx="1804493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36496DA-F98F-4F5B-8B84-EA7E9C1AC6C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3994" t="15694" r="21397" b="22778"/>
          <a:stretch/>
        </p:blipFill>
        <p:spPr>
          <a:xfrm>
            <a:off x="6153653" y="863216"/>
            <a:ext cx="1817322" cy="2520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74F3D8D-CFF4-4CF9-8E69-1EBC8C3FEEA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946" t="864" r="5354"/>
          <a:stretch/>
        </p:blipFill>
        <p:spPr>
          <a:xfrm>
            <a:off x="6153653" y="3460274"/>
            <a:ext cx="1817322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89450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1DA3603-D4C7-4D15-8326-D795312BE9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461" y="159482"/>
            <a:ext cx="5680748" cy="317065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E56581C-4FD8-41CE-84FB-E56D11062C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245" y="3528323"/>
            <a:ext cx="5681964" cy="317019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A035CEA-763C-4888-A95F-92DE09E5A6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3575" y="159709"/>
            <a:ext cx="5681964" cy="317019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2E43E7E-8F14-4500-8103-9281AB5D20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3575" y="3528096"/>
            <a:ext cx="5681964" cy="3170195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8C63F98-A5FF-4DEC-B330-816F97EDE35E}"/>
              </a:ext>
            </a:extLst>
          </p:cNvPr>
          <p:cNvSpPr/>
          <p:nvPr/>
        </p:nvSpPr>
        <p:spPr>
          <a:xfrm>
            <a:off x="499448" y="159482"/>
            <a:ext cx="3392355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3200" b="1" dirty="0">
                <a:solidFill>
                  <a:srgbClr val="041B64"/>
                </a:solidFill>
                <a:latin typeface="Arial" panose="020B0604020202020204" pitchFamily="34" charset="0"/>
                <a:ea typeface="+mj-ea"/>
                <a:cs typeface="Arial"/>
              </a:rPr>
              <a:t>16 мая</a:t>
            </a:r>
          </a:p>
          <a:p>
            <a:pPr lvl="0">
              <a:defRPr/>
            </a:pPr>
            <a:br>
              <a:rPr lang="ru-RU" sz="800" b="1" dirty="0">
                <a:solidFill>
                  <a:srgbClr val="041B64"/>
                </a:solidFill>
                <a:latin typeface="Arial" panose="020B0604020202020204" pitchFamily="34" charset="0"/>
                <a:ea typeface="+mj-ea"/>
                <a:cs typeface="Arial"/>
              </a:rPr>
            </a:br>
            <a:r>
              <a:rPr lang="ru-RU" sz="1400" dirty="0">
                <a:solidFill>
                  <a:srgbClr val="041B64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−</a:t>
            </a:r>
            <a:r>
              <a:rPr lang="ru-RU" sz="1400" dirty="0">
                <a:solidFill>
                  <a:srgbClr val="041B64"/>
                </a:solidFill>
                <a:latin typeface="Arial" panose="020B0604020202020204" pitchFamily="34" charset="0"/>
                <a:ea typeface="+mj-ea"/>
                <a:cs typeface="Calibri" panose="020F0502020204030204" pitchFamily="34" charset="0"/>
              </a:rPr>
              <a:t> 115 лет со дня рождения </a:t>
            </a:r>
          </a:p>
          <a:p>
            <a:pPr lvl="0">
              <a:defRPr/>
            </a:pPr>
            <a:r>
              <a:rPr lang="ru-RU" sz="1400" dirty="0">
                <a:solidFill>
                  <a:srgbClr val="041B64"/>
                </a:solidFill>
                <a:latin typeface="Arial" panose="020B0604020202020204" pitchFamily="34" charset="0"/>
                <a:ea typeface="+mj-ea"/>
                <a:cs typeface="Calibri" panose="020F0502020204030204" pitchFamily="34" charset="0"/>
              </a:rPr>
              <a:t>русской поэтессы, прозаика и драматурга, военного журналиста </a:t>
            </a:r>
            <a:br>
              <a:rPr lang="ru-RU" sz="1600" dirty="0">
                <a:solidFill>
                  <a:srgbClr val="041B64"/>
                </a:solidFill>
                <a:latin typeface="Arial" panose="020B0604020202020204" pitchFamily="34" charset="0"/>
                <a:ea typeface="+mj-ea"/>
                <a:cs typeface="Arial"/>
              </a:rPr>
            </a:br>
            <a:r>
              <a:rPr lang="ru-RU" sz="2800" dirty="0">
                <a:solidFill>
                  <a:srgbClr val="041B64"/>
                </a:solidFill>
                <a:latin typeface="Arial" panose="020B0604020202020204" pitchFamily="34" charset="0"/>
                <a:ea typeface="+mj-ea"/>
                <a:cs typeface="Arial"/>
              </a:rPr>
              <a:t>Ольги </a:t>
            </a:r>
          </a:p>
          <a:p>
            <a:pPr lvl="0">
              <a:defRPr/>
            </a:pPr>
            <a:r>
              <a:rPr lang="ru-RU" sz="2800" dirty="0">
                <a:solidFill>
                  <a:srgbClr val="041B64"/>
                </a:solidFill>
                <a:latin typeface="Arial" panose="020B0604020202020204" pitchFamily="34" charset="0"/>
                <a:ea typeface="+mj-ea"/>
                <a:cs typeface="Arial"/>
              </a:rPr>
              <a:t>Фёдоровны</a:t>
            </a:r>
            <a:br>
              <a:rPr lang="ru-RU" sz="3200" b="1" dirty="0">
                <a:solidFill>
                  <a:srgbClr val="041B64"/>
                </a:solidFill>
                <a:latin typeface="Arial" panose="020B0604020202020204" pitchFamily="34" charset="0"/>
                <a:ea typeface="+mj-ea"/>
                <a:cs typeface="Arial"/>
              </a:rPr>
            </a:br>
            <a:r>
              <a:rPr lang="ru-RU" sz="3200" b="1" dirty="0">
                <a:solidFill>
                  <a:srgbClr val="041B64"/>
                </a:solidFill>
                <a:latin typeface="Arial" panose="020B0604020202020204" pitchFamily="34" charset="0"/>
                <a:ea typeface="+mj-ea"/>
                <a:cs typeface="Arial"/>
              </a:rPr>
              <a:t>Берггольц</a:t>
            </a:r>
            <a:br>
              <a:rPr lang="ru-RU" sz="1600" dirty="0">
                <a:solidFill>
                  <a:srgbClr val="041B64"/>
                </a:solidFill>
                <a:latin typeface="Arial" panose="020B0604020202020204" pitchFamily="34" charset="0"/>
                <a:ea typeface="+mj-ea"/>
                <a:cs typeface="Arial"/>
              </a:rPr>
            </a:br>
            <a:r>
              <a:rPr lang="ru-RU" sz="1400" dirty="0">
                <a:solidFill>
                  <a:srgbClr val="041B64"/>
                </a:solidFill>
                <a:latin typeface="Arial" panose="020B0604020202020204" pitchFamily="34" charset="0"/>
                <a:ea typeface="+mj-ea"/>
                <a:cs typeface="Arial"/>
              </a:rPr>
              <a:t>(1910–1975) </a:t>
            </a:r>
            <a:endParaRPr kumimoji="0" lang="ru-RU" sz="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502F665-7E15-40BC-9D4E-1CF76F8043B7}"/>
              </a:ext>
            </a:extLst>
          </p:cNvPr>
          <p:cNvSpPr/>
          <p:nvPr/>
        </p:nvSpPr>
        <p:spPr>
          <a:xfrm>
            <a:off x="7181670" y="159482"/>
            <a:ext cx="4507831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ru-RU" sz="3200" b="1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  <a:t>24 мая</a:t>
            </a:r>
          </a:p>
          <a:p>
            <a:pPr lvl="0" algn="r">
              <a:defRPr/>
            </a:pPr>
            <a:br>
              <a:rPr lang="ru-RU" sz="300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</a:br>
            <a:r>
              <a:rPr lang="ru-RU" sz="1400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  <a:t>– 120 лет со дня рождения </a:t>
            </a:r>
          </a:p>
          <a:p>
            <a:pPr lvl="0" algn="r">
              <a:defRPr/>
            </a:pPr>
            <a:r>
              <a:rPr lang="ru-RU" sz="1400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  <a:t>русского писателя, </a:t>
            </a:r>
          </a:p>
          <a:p>
            <a:pPr lvl="0" algn="r">
              <a:defRPr/>
            </a:pPr>
            <a:r>
              <a:rPr lang="ru-RU" sz="1400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  <a:t>журналиста и киносценариста </a:t>
            </a:r>
          </a:p>
          <a:p>
            <a:pPr lvl="0" algn="r">
              <a:defRPr/>
            </a:pPr>
            <a:r>
              <a:rPr lang="ru-RU" sz="1100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  <a:t>лауреата Нобелевской премии по литературе (1965) </a:t>
            </a:r>
          </a:p>
          <a:p>
            <a:pPr lvl="0" algn="r">
              <a:defRPr/>
            </a:pPr>
            <a:r>
              <a:rPr lang="ru-RU" sz="2800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  <a:t>Михаила </a:t>
            </a:r>
          </a:p>
          <a:p>
            <a:pPr lvl="0" algn="r">
              <a:defRPr/>
            </a:pPr>
            <a:r>
              <a:rPr lang="ru-RU" sz="2800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  <a:t>Александровича</a:t>
            </a:r>
            <a:br>
              <a:rPr lang="ru-RU" sz="3200" b="1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</a:br>
            <a:r>
              <a:rPr lang="ru-RU" sz="3200" b="1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  <a:t>Шолохова</a:t>
            </a:r>
            <a:br>
              <a:rPr lang="ru-RU" sz="1600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</a:br>
            <a:r>
              <a:rPr lang="ru-RU" sz="1300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  <a:t>(1905–1984</a:t>
            </a:r>
            <a:r>
              <a:rPr lang="ru-RU" sz="1400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  <a:t>)</a:t>
            </a:r>
            <a:endParaRPr lang="ru-RU" sz="800" dirty="0">
              <a:solidFill>
                <a:srgbClr val="002060"/>
              </a:solidFill>
              <a:latin typeface="Tenorite"/>
              <a:cs typeface="Arial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993D077-C733-4F93-991E-FDAF3153D579}"/>
              </a:ext>
            </a:extLst>
          </p:cNvPr>
          <p:cNvSpPr/>
          <p:nvPr/>
        </p:nvSpPr>
        <p:spPr>
          <a:xfrm>
            <a:off x="499448" y="3527868"/>
            <a:ext cx="4507831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3200" b="1" dirty="0">
                <a:solidFill>
                  <a:srgbClr val="041B64"/>
                </a:solidFill>
                <a:latin typeface="Arial" panose="020B0604020202020204" pitchFamily="34" charset="0"/>
                <a:ea typeface="+mj-ea"/>
                <a:cs typeface="Arial"/>
              </a:rPr>
              <a:t>21 июня </a:t>
            </a:r>
          </a:p>
          <a:p>
            <a:pPr lvl="0">
              <a:defRPr/>
            </a:pPr>
            <a:br>
              <a:rPr lang="ru-RU" sz="800" b="1" dirty="0">
                <a:solidFill>
                  <a:srgbClr val="041B64"/>
                </a:solidFill>
                <a:latin typeface="Arial" panose="020B0604020202020204" pitchFamily="34" charset="0"/>
                <a:ea typeface="+mj-ea"/>
                <a:cs typeface="Arial"/>
              </a:rPr>
            </a:br>
            <a:r>
              <a:rPr lang="ru-RU" sz="1400" dirty="0">
                <a:solidFill>
                  <a:srgbClr val="041B64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−</a:t>
            </a:r>
            <a:r>
              <a:rPr lang="ru-RU" sz="1400" dirty="0">
                <a:solidFill>
                  <a:srgbClr val="041B64"/>
                </a:solidFill>
                <a:latin typeface="Arial" panose="020B0604020202020204" pitchFamily="34" charset="0"/>
                <a:ea typeface="+mj-ea"/>
                <a:cs typeface="Calibri" panose="020F0502020204030204" pitchFamily="34" charset="0"/>
              </a:rPr>
              <a:t> 115 лет со дня рождения </a:t>
            </a:r>
          </a:p>
          <a:p>
            <a:pPr lvl="0">
              <a:defRPr/>
            </a:pPr>
            <a:r>
              <a:rPr lang="ru-RU" sz="1400" dirty="0">
                <a:solidFill>
                  <a:srgbClr val="041B64"/>
                </a:solidFill>
                <a:latin typeface="Arial" panose="020B0604020202020204" pitchFamily="34" charset="0"/>
                <a:ea typeface="+mj-ea"/>
                <a:cs typeface="Calibri" panose="020F0502020204030204" pitchFamily="34" charset="0"/>
              </a:rPr>
              <a:t>русского писателя, поэта и прозаика, </a:t>
            </a:r>
          </a:p>
          <a:p>
            <a:pPr lvl="0">
              <a:defRPr/>
            </a:pPr>
            <a:r>
              <a:rPr lang="ru-RU" sz="1400" dirty="0">
                <a:solidFill>
                  <a:srgbClr val="041B64"/>
                </a:solidFill>
                <a:latin typeface="Arial" panose="020B0604020202020204" pitchFamily="34" charset="0"/>
                <a:ea typeface="+mj-ea"/>
                <a:cs typeface="Calibri" panose="020F0502020204030204" pitchFamily="34" charset="0"/>
              </a:rPr>
              <a:t>журналиста, специального </a:t>
            </a:r>
          </a:p>
          <a:p>
            <a:pPr lvl="0">
              <a:defRPr/>
            </a:pPr>
            <a:r>
              <a:rPr lang="ru-RU" sz="1400" dirty="0">
                <a:solidFill>
                  <a:srgbClr val="041B64"/>
                </a:solidFill>
                <a:latin typeface="Arial" panose="020B0604020202020204" pitchFamily="34" charset="0"/>
                <a:ea typeface="+mj-ea"/>
                <a:cs typeface="Calibri" panose="020F0502020204030204" pitchFamily="34" charset="0"/>
              </a:rPr>
              <a:t>корреспондента </a:t>
            </a:r>
            <a:br>
              <a:rPr lang="ru-RU" sz="1600" dirty="0">
                <a:solidFill>
                  <a:srgbClr val="041B64"/>
                </a:solidFill>
                <a:latin typeface="Arial" panose="020B0604020202020204" pitchFamily="34" charset="0"/>
                <a:ea typeface="+mj-ea"/>
                <a:cs typeface="Arial"/>
              </a:rPr>
            </a:br>
            <a:r>
              <a:rPr lang="ru-RU" sz="2800" dirty="0">
                <a:solidFill>
                  <a:srgbClr val="041B64"/>
                </a:solidFill>
                <a:latin typeface="Arial" panose="020B0604020202020204" pitchFamily="34" charset="0"/>
                <a:ea typeface="+mj-ea"/>
                <a:cs typeface="Arial"/>
              </a:rPr>
              <a:t>Александра </a:t>
            </a:r>
          </a:p>
          <a:p>
            <a:pPr lvl="0">
              <a:defRPr/>
            </a:pPr>
            <a:r>
              <a:rPr lang="ru-RU" sz="2800" dirty="0">
                <a:solidFill>
                  <a:srgbClr val="041B64"/>
                </a:solidFill>
                <a:latin typeface="Arial" panose="020B0604020202020204" pitchFamily="34" charset="0"/>
                <a:ea typeface="+mj-ea"/>
                <a:cs typeface="Arial"/>
              </a:rPr>
              <a:t>Трифоновича </a:t>
            </a:r>
            <a:br>
              <a:rPr lang="ru-RU" sz="3200" b="1" dirty="0">
                <a:solidFill>
                  <a:srgbClr val="041B64"/>
                </a:solidFill>
                <a:latin typeface="Arial" panose="020B0604020202020204" pitchFamily="34" charset="0"/>
                <a:ea typeface="+mj-ea"/>
                <a:cs typeface="Arial"/>
              </a:rPr>
            </a:br>
            <a:r>
              <a:rPr lang="ru-RU" sz="3200" b="1" dirty="0">
                <a:solidFill>
                  <a:srgbClr val="041B64"/>
                </a:solidFill>
                <a:latin typeface="Arial" panose="020B0604020202020204" pitchFamily="34" charset="0"/>
                <a:ea typeface="+mj-ea"/>
                <a:cs typeface="Arial"/>
              </a:rPr>
              <a:t>Твардовского</a:t>
            </a:r>
            <a:br>
              <a:rPr lang="ru-RU" sz="1600" dirty="0">
                <a:solidFill>
                  <a:srgbClr val="041B64"/>
                </a:solidFill>
                <a:latin typeface="Arial" panose="020B0604020202020204" pitchFamily="34" charset="0"/>
                <a:ea typeface="+mj-ea"/>
                <a:cs typeface="Arial"/>
              </a:rPr>
            </a:br>
            <a:r>
              <a:rPr lang="ru-RU" sz="1400" dirty="0">
                <a:solidFill>
                  <a:srgbClr val="041B64"/>
                </a:solidFill>
                <a:latin typeface="Arial" panose="020B0604020202020204" pitchFamily="34" charset="0"/>
                <a:ea typeface="+mj-ea"/>
                <a:cs typeface="Arial"/>
              </a:rPr>
              <a:t>(1910–1971)</a:t>
            </a:r>
            <a:endParaRPr lang="ru-RU" sz="500" dirty="0">
              <a:solidFill>
                <a:srgbClr val="002060"/>
              </a:solidFill>
              <a:latin typeface="Tenorite"/>
              <a:cs typeface="Arial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460218F-299F-4E7D-B8DE-CFECA50FCF0A}"/>
              </a:ext>
            </a:extLst>
          </p:cNvPr>
          <p:cNvSpPr/>
          <p:nvPr/>
        </p:nvSpPr>
        <p:spPr>
          <a:xfrm>
            <a:off x="6569024" y="3543425"/>
            <a:ext cx="512047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ru-RU" sz="3200" b="1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  <a:t>29 июня</a:t>
            </a:r>
          </a:p>
          <a:p>
            <a:pPr lvl="0" algn="r">
              <a:defRPr/>
            </a:pPr>
            <a:br>
              <a:rPr lang="ru-RU" sz="800" b="1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</a:br>
            <a:r>
              <a:rPr lang="ru-RU" sz="1400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  <a:t>– 125 лет со дня рождения </a:t>
            </a:r>
          </a:p>
          <a:p>
            <a:pPr lvl="0" algn="r">
              <a:defRPr/>
            </a:pPr>
            <a:r>
              <a:rPr lang="ru-RU" sz="1400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  <a:t>французского писателя,</a:t>
            </a:r>
          </a:p>
          <a:p>
            <a:pPr lvl="0" algn="r">
              <a:defRPr/>
            </a:pPr>
            <a:r>
              <a:rPr lang="ru-RU" sz="1400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  <a:t>журналиста, поэта, сценариста </a:t>
            </a:r>
          </a:p>
          <a:p>
            <a:pPr lvl="0" algn="r">
              <a:defRPr/>
            </a:pPr>
            <a:r>
              <a:rPr lang="ru-RU" sz="1400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  <a:t>и профессионального лётчика </a:t>
            </a:r>
          </a:p>
          <a:p>
            <a:pPr lvl="0" algn="r">
              <a:defRPr/>
            </a:pPr>
            <a:r>
              <a:rPr lang="ru-RU" sz="2800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  <a:t>Антуана </a:t>
            </a:r>
          </a:p>
          <a:p>
            <a:pPr lvl="0" algn="r">
              <a:defRPr/>
            </a:pPr>
            <a:r>
              <a:rPr lang="ru-RU" sz="2800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  <a:t>Мари-Роже де</a:t>
            </a:r>
            <a:br>
              <a:rPr lang="ru-RU" sz="3200" b="1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</a:br>
            <a:r>
              <a:rPr lang="ru-RU" sz="3200" b="1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  <a:t>Сент-Экзюпери </a:t>
            </a:r>
            <a:br>
              <a:rPr lang="ru-RU" sz="1600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</a:br>
            <a:r>
              <a:rPr lang="ru-RU" sz="1400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  <a:t>(1900–1944)</a:t>
            </a:r>
            <a:endParaRPr lang="ru-RU" sz="1050" dirty="0">
              <a:solidFill>
                <a:srgbClr val="002060"/>
              </a:solidFill>
              <a:latin typeface="Tenorite"/>
              <a:cs typeface="Arial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6F7AB03-371D-40AD-9C1F-4EB60870A389}"/>
              </a:ext>
            </a:extLst>
          </p:cNvPr>
          <p:cNvSpPr/>
          <p:nvPr/>
        </p:nvSpPr>
        <p:spPr>
          <a:xfrm>
            <a:off x="7945753" y="3003029"/>
            <a:ext cx="38064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7030A0"/>
                </a:solidFill>
              </a:rPr>
              <a:t>100 лет рассказу «</a:t>
            </a:r>
            <a:r>
              <a:rPr lang="ru-RU" dirty="0" err="1">
                <a:solidFill>
                  <a:srgbClr val="7030A0"/>
                </a:solidFill>
              </a:rPr>
              <a:t>Нахалёнок</a:t>
            </a:r>
            <a:r>
              <a:rPr lang="ru-RU" dirty="0">
                <a:solidFill>
                  <a:srgbClr val="7030A0"/>
                </a:solidFill>
              </a:rPr>
              <a:t>» (1925)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5DF0B312-37F7-40D6-B776-B387341B25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2" r="4225"/>
          <a:stretch/>
        </p:blipFill>
        <p:spPr bwMode="auto">
          <a:xfrm>
            <a:off x="4124790" y="866543"/>
            <a:ext cx="1889559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Военные дороги А.Т. Твардовского &quot;Я в свою ходил атаку&quot; - Виртуальные  выставки - ОГБУК «Смоленский государственный музей-заповедник»">
            <a:extLst>
              <a:ext uri="{FF2B5EF4-FFF2-40B4-BE49-F238E27FC236}">
                <a16:creationId xmlns:a16="http://schemas.microsoft.com/office/drawing/2014/main" id="{6B569D3B-571E-4002-B815-ECA3FD65FB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34" b="6822"/>
          <a:stretch/>
        </p:blipFill>
        <p:spPr bwMode="auto">
          <a:xfrm>
            <a:off x="4117979" y="3471457"/>
            <a:ext cx="1889559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3374A66-33A2-4757-AED7-8ED5EA58487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736" b="3365"/>
          <a:stretch/>
        </p:blipFill>
        <p:spPr>
          <a:xfrm>
            <a:off x="6125684" y="860202"/>
            <a:ext cx="1882747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B09C1CD-850A-44FB-B9A6-EB2BB5D6D15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945" t="4258" b="8246"/>
          <a:stretch/>
        </p:blipFill>
        <p:spPr>
          <a:xfrm>
            <a:off x="6125683" y="3471457"/>
            <a:ext cx="1882747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94931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1DA3603-D4C7-4D15-8326-D795312BE9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461" y="159482"/>
            <a:ext cx="5680748" cy="317065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E56581C-4FD8-41CE-84FB-E56D11062C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245" y="3528323"/>
            <a:ext cx="5681964" cy="317019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A035CEA-763C-4888-A95F-92DE09E5A6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3575" y="159709"/>
            <a:ext cx="5681964" cy="317019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2E43E7E-8F14-4500-8103-9281AB5D20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3575" y="3525452"/>
            <a:ext cx="5681964" cy="3170195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8C63F98-A5FF-4DEC-B330-816F97EDE35E}"/>
              </a:ext>
            </a:extLst>
          </p:cNvPr>
          <p:cNvSpPr/>
          <p:nvPr/>
        </p:nvSpPr>
        <p:spPr>
          <a:xfrm>
            <a:off x="499448" y="159482"/>
            <a:ext cx="3392355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3200" b="1" dirty="0">
                <a:solidFill>
                  <a:srgbClr val="041B64"/>
                </a:solidFill>
                <a:latin typeface="Arial" panose="020B0604020202020204" pitchFamily="34" charset="0"/>
                <a:ea typeface="+mj-ea"/>
                <a:cs typeface="Arial"/>
              </a:rPr>
              <a:t>10 июля</a:t>
            </a:r>
          </a:p>
          <a:p>
            <a:pPr lvl="0">
              <a:defRPr/>
            </a:pPr>
            <a:r>
              <a:rPr lang="ru-RU" sz="800" b="1" dirty="0">
                <a:solidFill>
                  <a:srgbClr val="041B64"/>
                </a:solidFill>
                <a:latin typeface="Arial" panose="020B0604020202020204" pitchFamily="34" charset="0"/>
                <a:ea typeface="+mj-ea"/>
                <a:cs typeface="Arial"/>
              </a:rPr>
              <a:t> </a:t>
            </a:r>
            <a:br>
              <a:rPr lang="ru-RU" sz="3200" b="1" dirty="0">
                <a:solidFill>
                  <a:srgbClr val="041B64"/>
                </a:solidFill>
                <a:latin typeface="Arial" panose="020B0604020202020204" pitchFamily="34" charset="0"/>
                <a:ea typeface="+mj-ea"/>
                <a:cs typeface="Arial"/>
              </a:rPr>
            </a:br>
            <a:r>
              <a:rPr lang="ru-RU" sz="1400" dirty="0">
                <a:solidFill>
                  <a:srgbClr val="041B64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−</a:t>
            </a:r>
            <a:r>
              <a:rPr lang="ru-RU" sz="1400" dirty="0">
                <a:solidFill>
                  <a:srgbClr val="041B64"/>
                </a:solidFill>
                <a:latin typeface="Arial" panose="020B0604020202020204" pitchFamily="34" charset="0"/>
                <a:ea typeface="+mj-ea"/>
                <a:cs typeface="Calibri" panose="020F0502020204030204" pitchFamily="34" charset="0"/>
              </a:rPr>
              <a:t> 120 лет со дня рождения русского писателя и сценариста</a:t>
            </a:r>
            <a:br>
              <a:rPr lang="ru-RU" sz="1400" dirty="0">
                <a:solidFill>
                  <a:srgbClr val="041B64"/>
                </a:solidFill>
                <a:latin typeface="Arial" panose="020B0604020202020204" pitchFamily="34" charset="0"/>
                <a:ea typeface="+mj-ea"/>
                <a:cs typeface="Calibri" panose="020F0502020204030204" pitchFamily="34" charset="0"/>
              </a:rPr>
            </a:br>
            <a:r>
              <a:rPr lang="ru-RU" sz="2800" dirty="0">
                <a:solidFill>
                  <a:srgbClr val="041B64"/>
                </a:solidFill>
                <a:latin typeface="Arial" panose="020B0604020202020204" pitchFamily="34" charset="0"/>
                <a:ea typeface="+mj-ea"/>
                <a:cs typeface="Arial"/>
              </a:rPr>
              <a:t>Льва </a:t>
            </a:r>
          </a:p>
          <a:p>
            <a:pPr lvl="0">
              <a:defRPr/>
            </a:pPr>
            <a:r>
              <a:rPr lang="ru-RU" sz="2800" dirty="0">
                <a:solidFill>
                  <a:srgbClr val="041B64"/>
                </a:solidFill>
                <a:latin typeface="Arial" panose="020B0604020202020204" pitchFamily="34" charset="0"/>
                <a:ea typeface="+mj-ea"/>
                <a:cs typeface="Arial"/>
              </a:rPr>
              <a:t>Абрамовича </a:t>
            </a:r>
            <a:br>
              <a:rPr lang="ru-RU" sz="2400" b="1" dirty="0">
                <a:solidFill>
                  <a:srgbClr val="041B64"/>
                </a:solidFill>
                <a:latin typeface="Arial" panose="020B0604020202020204" pitchFamily="34" charset="0"/>
                <a:ea typeface="+mj-ea"/>
                <a:cs typeface="Arial"/>
              </a:rPr>
            </a:br>
            <a:r>
              <a:rPr lang="ru-RU" sz="3200" b="1" dirty="0">
                <a:solidFill>
                  <a:srgbClr val="041B64"/>
                </a:solidFill>
                <a:latin typeface="Arial" panose="020B0604020202020204" pitchFamily="34" charset="0"/>
                <a:ea typeface="+mj-ea"/>
                <a:cs typeface="Arial"/>
              </a:rPr>
              <a:t>Кассиля</a:t>
            </a:r>
            <a:br>
              <a:rPr lang="ru-RU" sz="1400" b="1" dirty="0">
                <a:solidFill>
                  <a:srgbClr val="041B64"/>
                </a:solidFill>
                <a:latin typeface="Arial" panose="020B0604020202020204" pitchFamily="34" charset="0"/>
                <a:ea typeface="+mj-ea"/>
                <a:cs typeface="Arial"/>
              </a:rPr>
            </a:br>
            <a:r>
              <a:rPr lang="ru-RU" sz="1400" dirty="0">
                <a:solidFill>
                  <a:srgbClr val="041B64"/>
                </a:solidFill>
                <a:latin typeface="Arial" panose="020B0604020202020204" pitchFamily="34" charset="0"/>
                <a:ea typeface="+mj-ea"/>
                <a:cs typeface="Arial"/>
              </a:rPr>
              <a:t>(1905–1970) </a:t>
            </a:r>
            <a:br>
              <a:rPr kumimoji="0" lang="ru-RU" sz="900" b="0" i="0" u="none" strike="noStrike" kern="0" cap="none" spc="0" normalizeH="0" baseline="0" noProof="0" dirty="0">
                <a:ln>
                  <a:noFill/>
                </a:ln>
                <a:solidFill>
                  <a:srgbClr val="041B64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/>
              </a:rPr>
            </a:br>
            <a:endParaRPr kumimoji="0" lang="ru-RU" sz="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502F665-7E15-40BC-9D4E-1CF76F8043B7}"/>
              </a:ext>
            </a:extLst>
          </p:cNvPr>
          <p:cNvSpPr/>
          <p:nvPr/>
        </p:nvSpPr>
        <p:spPr>
          <a:xfrm>
            <a:off x="7181670" y="159482"/>
            <a:ext cx="4507831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ru-RU" sz="3200" b="1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  <a:t>31 июля</a:t>
            </a:r>
            <a:br>
              <a:rPr lang="ru-RU" sz="3200" b="1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</a:br>
            <a:r>
              <a:rPr lang="ru-RU" sz="1200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  <a:t>– </a:t>
            </a:r>
            <a:r>
              <a:rPr lang="ru-RU" sz="1400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  <a:t>60 лет со дня рождения </a:t>
            </a:r>
          </a:p>
          <a:p>
            <a:pPr lvl="0" algn="r">
              <a:defRPr/>
            </a:pPr>
            <a:r>
              <a:rPr lang="ru-RU" sz="1400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  <a:t>английской писательницы </a:t>
            </a:r>
            <a:br>
              <a:rPr lang="ru-RU" sz="1400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</a:br>
            <a:r>
              <a:rPr lang="ru-RU" sz="2800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  <a:t>Джоан </a:t>
            </a:r>
          </a:p>
          <a:p>
            <a:pPr lvl="0" algn="r">
              <a:defRPr/>
            </a:pPr>
            <a:r>
              <a:rPr lang="ru-RU" sz="2800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  <a:t>Кэтлин </a:t>
            </a:r>
            <a:br>
              <a:rPr lang="ru-RU" sz="3200" b="1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</a:br>
            <a:r>
              <a:rPr lang="ru-RU" sz="3200" b="1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  <a:t>Ролинг </a:t>
            </a:r>
          </a:p>
          <a:p>
            <a:pPr lvl="0" algn="r">
              <a:defRPr/>
            </a:pPr>
            <a:r>
              <a:rPr lang="ru-RU" sz="1400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  <a:t>(Роулинг)</a:t>
            </a:r>
          </a:p>
          <a:p>
            <a:pPr lvl="0" algn="r">
              <a:defRPr/>
            </a:pPr>
            <a:r>
              <a:rPr lang="ru-RU" sz="1400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  <a:t>(р. 1965) </a:t>
            </a:r>
            <a:endParaRPr lang="ru-RU" sz="1050" dirty="0">
              <a:solidFill>
                <a:srgbClr val="002060"/>
              </a:solidFill>
              <a:latin typeface="Tenorite"/>
              <a:cs typeface="Arial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993D077-C733-4F93-991E-FDAF3153D579}"/>
              </a:ext>
            </a:extLst>
          </p:cNvPr>
          <p:cNvSpPr/>
          <p:nvPr/>
        </p:nvSpPr>
        <p:spPr>
          <a:xfrm>
            <a:off x="499448" y="3527868"/>
            <a:ext cx="4507831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/>
              </a:rPr>
              <a:t>14 августа</a:t>
            </a:r>
          </a:p>
          <a:p>
            <a:pPr lvl="0">
              <a:defRPr/>
            </a:pPr>
            <a:r>
              <a:rPr lang="ru-RU" sz="800" b="1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/>
              </a:rPr>
              <a:t> </a:t>
            </a:r>
            <a:b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/>
              </a:rPr>
            </a:br>
            <a:r>
              <a:rPr lang="ru-RU" sz="1400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−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Calibri" panose="020F0502020204030204" pitchFamily="34" charset="0"/>
              </a:rPr>
              <a:t> 165 лет со дня рождения </a:t>
            </a:r>
          </a:p>
          <a:p>
            <a:pPr lvl="0">
              <a:defRPr/>
            </a:pP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Calibri" panose="020F0502020204030204" pitchFamily="34" charset="0"/>
              </a:rPr>
              <a:t>канадского писателя, </a:t>
            </a:r>
          </a:p>
          <a:p>
            <a:pPr lvl="0">
              <a:defRPr/>
            </a:pP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Calibri" panose="020F0502020204030204" pitchFamily="34" charset="0"/>
              </a:rPr>
              <a:t>художника, натуралиста </a:t>
            </a:r>
            <a:b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/>
              </a:rPr>
            </a:b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/>
              </a:rPr>
              <a:t>Эрнеста</a:t>
            </a:r>
            <a:b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/>
              </a:rPr>
            </a:b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/>
              </a:rPr>
              <a:t>Сетона-Томпсона </a:t>
            </a:r>
            <a:b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/>
              </a:rPr>
            </a:b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/>
              </a:rPr>
              <a:t>(1860–1946) </a:t>
            </a:r>
            <a:endParaRPr lang="ru-RU" sz="300" dirty="0">
              <a:solidFill>
                <a:srgbClr val="002060"/>
              </a:solidFill>
              <a:latin typeface="Tenorite"/>
              <a:cs typeface="Arial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460218F-299F-4E7D-B8DE-CFECA50FCF0A}"/>
              </a:ext>
            </a:extLst>
          </p:cNvPr>
          <p:cNvSpPr/>
          <p:nvPr/>
        </p:nvSpPr>
        <p:spPr>
          <a:xfrm>
            <a:off x="6569024" y="3543425"/>
            <a:ext cx="5120478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  <a:t>16 августа</a:t>
            </a:r>
          </a:p>
          <a:p>
            <a:pPr lvl="0" algn="r">
              <a:defRPr/>
            </a:pPr>
            <a:br>
              <a:rPr lang="ru-RU" sz="800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</a:b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  <a:t>– 100 лет со дня рождения русского писателя, </a:t>
            </a:r>
          </a:p>
          <a:p>
            <a:pPr lvl="0" algn="r">
              <a:defRPr/>
            </a:pP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  <a:t>художника, сценариста </a:t>
            </a:r>
            <a:b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</a:b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  <a:t>Радия </a:t>
            </a:r>
          </a:p>
          <a:p>
            <a:pPr lvl="0" algn="r">
              <a:defRPr/>
            </a:pP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  <a:t>Петровича </a:t>
            </a:r>
            <a:b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</a:b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  <a:t>Погодина</a:t>
            </a:r>
            <a:b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</a:b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  <a:t>(1925–1993) </a:t>
            </a:r>
            <a:endParaRPr lang="ru-RU" sz="1050" dirty="0">
              <a:solidFill>
                <a:srgbClr val="002060"/>
              </a:solidFill>
              <a:latin typeface="Tenorite"/>
              <a:cs typeface="Arial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912AC44-AB79-492E-8773-51B23C6149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1949" y="859452"/>
            <a:ext cx="1888467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113ACD5-9B94-495C-A065-7D263C42C0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81412" y="3475904"/>
            <a:ext cx="1888467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2D38FBA-5373-4563-A7A5-296F6888E08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0819"/>
          <a:stretch/>
        </p:blipFill>
        <p:spPr>
          <a:xfrm>
            <a:off x="4141356" y="856809"/>
            <a:ext cx="1887479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DCB7419-D245-4EBB-AE2B-F9811D60237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45" t="5833" r="6734" b="7619"/>
          <a:stretch/>
        </p:blipFill>
        <p:spPr>
          <a:xfrm>
            <a:off x="4128329" y="3475904"/>
            <a:ext cx="1887479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9603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1DA3603-D4C7-4D15-8326-D795312BE9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461" y="159482"/>
            <a:ext cx="5680748" cy="317065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E56581C-4FD8-41CE-84FB-E56D11062C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245" y="3528323"/>
            <a:ext cx="5681964" cy="317019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A035CEA-763C-4888-A95F-92DE09E5A6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3575" y="159709"/>
            <a:ext cx="5681964" cy="317019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2E43E7E-8F14-4500-8103-9281AB5D20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3575" y="3525452"/>
            <a:ext cx="5681964" cy="3170195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8C63F98-A5FF-4DEC-B330-816F97EDE35E}"/>
              </a:ext>
            </a:extLst>
          </p:cNvPr>
          <p:cNvSpPr/>
          <p:nvPr/>
        </p:nvSpPr>
        <p:spPr>
          <a:xfrm>
            <a:off x="499448" y="159482"/>
            <a:ext cx="3392355" cy="278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/>
              </a:rPr>
              <a:t>22 августа</a:t>
            </a:r>
          </a:p>
          <a:p>
            <a:pPr lvl="0">
              <a:defRPr/>
            </a:pPr>
            <a:r>
              <a:rPr lang="ru-RU" sz="800" b="1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/>
              </a:rPr>
              <a:t> </a:t>
            </a:r>
            <a:b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/>
              </a:rPr>
            </a:br>
            <a:r>
              <a:rPr lang="ru-RU" sz="1400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−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Calibri" panose="020F0502020204030204" pitchFamily="34" charset="0"/>
              </a:rPr>
              <a:t> 105 лет со дня рождения американского писателя-фантаста </a:t>
            </a:r>
            <a:b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/>
              </a:rPr>
            </a:b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/>
              </a:rPr>
              <a:t>Рея </a:t>
            </a:r>
          </a:p>
          <a:p>
            <a:pPr lvl="0">
              <a:defRPr/>
            </a:pP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/>
              </a:rPr>
              <a:t>Дугласа </a:t>
            </a: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/>
              </a:rPr>
              <a:t>Брэдбери </a:t>
            </a:r>
            <a:b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/>
              </a:rPr>
            </a:b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/>
              </a:rPr>
              <a:t>(1920–2012)</a:t>
            </a:r>
            <a:br>
              <a:rPr kumimoji="0" lang="ru-RU" sz="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/>
              </a:rPr>
            </a:br>
            <a:endParaRPr kumimoji="0" lang="ru-RU" sz="5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502F665-7E15-40BC-9D4E-1CF76F8043B7}"/>
              </a:ext>
            </a:extLst>
          </p:cNvPr>
          <p:cNvSpPr/>
          <p:nvPr/>
        </p:nvSpPr>
        <p:spPr>
          <a:xfrm>
            <a:off x="7181670" y="159482"/>
            <a:ext cx="4507831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ru-RU" sz="3600" b="1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  <a:t>23 августа</a:t>
            </a:r>
          </a:p>
          <a:p>
            <a:pPr lvl="0" algn="r">
              <a:defRPr/>
            </a:pPr>
            <a:br>
              <a:rPr lang="ru-RU" sz="800" b="1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</a:b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  <a:t>– 145 лет со дня рождения </a:t>
            </a:r>
          </a:p>
          <a:p>
            <a:pPr lvl="0" algn="r">
              <a:defRPr/>
            </a:pP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  <a:t>русского писателя, прозаика и поэта</a:t>
            </a:r>
            <a:b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</a:b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  <a:t>Александра </a:t>
            </a:r>
          </a:p>
          <a:p>
            <a:pPr lvl="0" algn="r">
              <a:defRPr/>
            </a:pP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  <a:t>Степановича </a:t>
            </a:r>
            <a:br>
              <a:rPr lang="ru-RU" sz="3600" b="1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</a:br>
            <a:r>
              <a:rPr lang="ru-RU" sz="3600" b="1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  <a:t>Грина  </a:t>
            </a:r>
          </a:p>
          <a:p>
            <a:pPr lvl="0" algn="r">
              <a:defRPr/>
            </a:pP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  <a:t>(1880–1932)</a:t>
            </a:r>
            <a:endParaRPr lang="ru-RU" sz="1050" dirty="0">
              <a:solidFill>
                <a:srgbClr val="002060"/>
              </a:solidFill>
              <a:latin typeface="Tenorite"/>
              <a:cs typeface="Arial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993D077-C733-4F93-991E-FDAF3153D579}"/>
              </a:ext>
            </a:extLst>
          </p:cNvPr>
          <p:cNvSpPr/>
          <p:nvPr/>
        </p:nvSpPr>
        <p:spPr>
          <a:xfrm>
            <a:off x="499448" y="3527868"/>
            <a:ext cx="4507831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  <a:t>30 августа</a:t>
            </a:r>
          </a:p>
          <a:p>
            <a:pPr lvl="0">
              <a:defRPr/>
            </a:pPr>
            <a:br>
              <a:rPr lang="ru-RU" sz="800" b="1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</a:b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  <a:t>– 145 лет со дня рождения </a:t>
            </a:r>
          </a:p>
          <a:p>
            <a:pPr lvl="0">
              <a:defRPr/>
            </a:pP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  <a:t>русского писателя, сценариста </a:t>
            </a:r>
          </a:p>
          <a:p>
            <a:pPr lvl="0">
              <a:defRPr/>
            </a:pP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  <a:t>и переводчика</a:t>
            </a:r>
            <a:b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</a:b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  <a:t>Аркадия </a:t>
            </a:r>
          </a:p>
          <a:p>
            <a:pPr lvl="0">
              <a:defRPr/>
            </a:pP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  <a:t>Натановича </a:t>
            </a:r>
            <a:b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</a:b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  <a:t>Стругацкого  </a:t>
            </a:r>
          </a:p>
          <a:p>
            <a:pPr lvl="0">
              <a:defRPr/>
            </a:pP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  <a:t>(1925–1991) </a:t>
            </a:r>
            <a:endParaRPr lang="ru-RU" sz="1050" dirty="0">
              <a:solidFill>
                <a:srgbClr val="002060"/>
              </a:solidFill>
              <a:latin typeface="Tenorite"/>
              <a:cs typeface="Arial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460218F-299F-4E7D-B8DE-CFECA50FCF0A}"/>
              </a:ext>
            </a:extLst>
          </p:cNvPr>
          <p:cNvSpPr/>
          <p:nvPr/>
        </p:nvSpPr>
        <p:spPr>
          <a:xfrm>
            <a:off x="6569024" y="3543425"/>
            <a:ext cx="5120478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  <a:t>7 сентября</a:t>
            </a:r>
          </a:p>
          <a:p>
            <a:pPr lvl="0" algn="r">
              <a:defRPr/>
            </a:pPr>
            <a:r>
              <a:rPr lang="ru-RU" sz="800" b="1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  <a:t> </a:t>
            </a:r>
          </a:p>
          <a:p>
            <a:pPr lvl="0" algn="r">
              <a:defRPr/>
            </a:pP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  <a:t>– 155 лет со дня рождения </a:t>
            </a:r>
          </a:p>
          <a:p>
            <a:pPr lvl="0" algn="r">
              <a:defRPr/>
            </a:pP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  <a:t>русского писателя и переводчика </a:t>
            </a:r>
          </a:p>
          <a:p>
            <a:pPr lvl="0" algn="r">
              <a:defRPr/>
            </a:pP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  <a:t>Александра </a:t>
            </a:r>
          </a:p>
          <a:p>
            <a:pPr lvl="0" algn="r">
              <a:defRPr/>
            </a:pP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  <a:t>Ивановича </a:t>
            </a:r>
            <a:b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</a:b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  <a:t>Куприна</a:t>
            </a:r>
            <a:b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</a:b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  <a:t>(1870–1938)</a:t>
            </a:r>
            <a:endParaRPr lang="ru-RU" sz="1050" dirty="0">
              <a:solidFill>
                <a:srgbClr val="002060"/>
              </a:solidFill>
              <a:latin typeface="Tenorite"/>
              <a:cs typeface="Arial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9C751C8-7613-4882-8041-B68E9E234D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0872" y="857356"/>
            <a:ext cx="1890000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76FC043-C82E-4E83-8CA9-2CBDD52331F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3880"/>
          <a:stretch/>
        </p:blipFill>
        <p:spPr>
          <a:xfrm>
            <a:off x="4139913" y="857356"/>
            <a:ext cx="1889999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24FB9D7-DFE7-4A3A-8C2C-D5EAE635B8F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1296" t="3213" r="31615"/>
          <a:stretch/>
        </p:blipFill>
        <p:spPr>
          <a:xfrm>
            <a:off x="4139913" y="3480644"/>
            <a:ext cx="1867625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 descr="Куприн, Александр Иванович | это... Что такое Куприн, Александр Иванович?">
            <a:extLst>
              <a:ext uri="{FF2B5EF4-FFF2-40B4-BE49-F238E27FC236}">
                <a16:creationId xmlns:a16="http://schemas.microsoft.com/office/drawing/2014/main" id="{CC1345C7-5A03-48FF-B097-07892D6F38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98"/>
          <a:stretch/>
        </p:blipFill>
        <p:spPr bwMode="auto">
          <a:xfrm>
            <a:off x="6160871" y="3480644"/>
            <a:ext cx="1890000" cy="2517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198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1DA3603-D4C7-4D15-8326-D795312BE9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461" y="159482"/>
            <a:ext cx="5680748" cy="317065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E56581C-4FD8-41CE-84FB-E56D11062C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245" y="3528323"/>
            <a:ext cx="5681964" cy="317019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A035CEA-763C-4888-A95F-92DE09E5A6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3575" y="159709"/>
            <a:ext cx="5681964" cy="317019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2E43E7E-8F14-4500-8103-9281AB5D20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3575" y="3510124"/>
            <a:ext cx="5681964" cy="3170195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8C63F98-A5FF-4DEC-B330-816F97EDE35E}"/>
              </a:ext>
            </a:extLst>
          </p:cNvPr>
          <p:cNvSpPr/>
          <p:nvPr/>
        </p:nvSpPr>
        <p:spPr>
          <a:xfrm>
            <a:off x="499447" y="159482"/>
            <a:ext cx="3981113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/>
              </a:rPr>
              <a:t>1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/>
              </a:rPr>
              <a:t>3</a:t>
            </a: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/>
              </a:rPr>
              <a:t> сентября</a:t>
            </a:r>
          </a:p>
          <a:p>
            <a:pPr lvl="0">
              <a:defRPr/>
            </a:pPr>
            <a:br>
              <a:rPr lang="ru-RU" sz="800" b="1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/>
              </a:rPr>
            </a:b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/>
              </a:rPr>
              <a:t>– 90 лет со дня рождения русского </a:t>
            </a:r>
          </a:p>
          <a:p>
            <a:pPr lvl="0">
              <a:defRPr/>
            </a:pP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/>
              </a:rPr>
              <a:t>писателя, общественного деятеля, председателя Российского детского фонда</a:t>
            </a:r>
            <a:b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/>
              </a:rPr>
            </a:b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/>
              </a:rPr>
              <a:t>Альберта Анатольевича</a:t>
            </a:r>
            <a:b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/>
              </a:rPr>
            </a:b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/>
              </a:rPr>
              <a:t>Лиханова</a:t>
            </a:r>
            <a:b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/>
              </a:rPr>
            </a:b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/>
              </a:rPr>
              <a:t>(1935–1994) </a:t>
            </a:r>
            <a:endParaRPr kumimoji="0" lang="ru-RU" sz="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502F665-7E15-40BC-9D4E-1CF76F8043B7}"/>
              </a:ext>
            </a:extLst>
          </p:cNvPr>
          <p:cNvSpPr/>
          <p:nvPr/>
        </p:nvSpPr>
        <p:spPr>
          <a:xfrm>
            <a:off x="7181670" y="159482"/>
            <a:ext cx="4507831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  <a:t>15 сентября</a:t>
            </a:r>
          </a:p>
          <a:p>
            <a:pPr lvl="0" algn="r">
              <a:defRPr/>
            </a:pPr>
            <a:r>
              <a:rPr lang="ru-RU" sz="800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  <a:t> </a:t>
            </a:r>
          </a:p>
          <a:p>
            <a:pPr lvl="0" algn="r">
              <a:defRPr/>
            </a:pPr>
            <a:r>
              <a:rPr lang="ru-RU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−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 135 лет со дня рождения </a:t>
            </a:r>
          </a:p>
          <a:p>
            <a:pPr lvl="0" algn="r">
              <a:defRPr/>
            </a:pP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английской писательницы, </a:t>
            </a:r>
          </a:p>
          <a:p>
            <a:pPr lvl="0" algn="r">
              <a:defRPr/>
            </a:pP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автора детективных романов, </a:t>
            </a:r>
          </a:p>
          <a:p>
            <a:pPr lvl="0" algn="r">
              <a:defRPr/>
            </a:pP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рассказов и пьес </a:t>
            </a:r>
            <a:b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</a:b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  <a:t>Агаты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  <a:t> </a:t>
            </a:r>
          </a:p>
          <a:p>
            <a:pPr lvl="0" algn="r">
              <a:defRPr/>
            </a:pP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  <a:t>Кристи</a:t>
            </a:r>
            <a:b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</a:b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  <a:t>(1890–1976) </a:t>
            </a:r>
            <a:endParaRPr lang="ru-RU" sz="1050" dirty="0">
              <a:solidFill>
                <a:srgbClr val="002060"/>
              </a:solidFill>
              <a:latin typeface="Tenorite"/>
              <a:cs typeface="Arial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993D077-C733-4F93-991E-FDAF3153D579}"/>
              </a:ext>
            </a:extLst>
          </p:cNvPr>
          <p:cNvSpPr/>
          <p:nvPr/>
        </p:nvSpPr>
        <p:spPr>
          <a:xfrm>
            <a:off x="499448" y="3527868"/>
            <a:ext cx="4507831" cy="28700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  <a:t>21 сентября</a:t>
            </a:r>
          </a:p>
          <a:p>
            <a:pPr lvl="0">
              <a:defRPr/>
            </a:pPr>
            <a:r>
              <a:rPr lang="ru-RU" sz="800" b="1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  <a:t> </a:t>
            </a:r>
          </a:p>
          <a:p>
            <a:pPr lvl="0">
              <a:defRPr/>
            </a:pP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  <a:t>– 105 лет со дня рождения </a:t>
            </a:r>
          </a:p>
          <a:p>
            <a:pPr lvl="0">
              <a:defRPr/>
            </a:pP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  <a:t>художника-иллюстратора, детского писателя</a:t>
            </a:r>
          </a:p>
          <a:p>
            <a:pPr lvl="0">
              <a:defRPr/>
            </a:pP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  <a:t>Леонида </a:t>
            </a:r>
          </a:p>
          <a:p>
            <a:pPr lvl="0">
              <a:defRPr/>
            </a:pP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  <a:t>Викторовича</a:t>
            </a:r>
            <a:b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</a:b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  <a:t>Владимирского</a:t>
            </a:r>
            <a:b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</a:b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  <a:t>(1920–2015)</a:t>
            </a:r>
            <a:endParaRPr lang="ru-RU" sz="1050" dirty="0">
              <a:solidFill>
                <a:srgbClr val="002060"/>
              </a:solidFill>
              <a:latin typeface="Tenorite"/>
              <a:cs typeface="Arial"/>
            </a:endParaRPr>
          </a:p>
          <a:p>
            <a:pPr lvl="0">
              <a:defRPr/>
            </a:pPr>
            <a:endParaRPr lang="ru-RU" sz="1050" dirty="0">
              <a:solidFill>
                <a:srgbClr val="002060"/>
              </a:solidFill>
              <a:latin typeface="Tenorite"/>
              <a:cs typeface="Arial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460218F-299F-4E7D-B8DE-CFECA50FCF0A}"/>
              </a:ext>
            </a:extLst>
          </p:cNvPr>
          <p:cNvSpPr/>
          <p:nvPr/>
        </p:nvSpPr>
        <p:spPr>
          <a:xfrm>
            <a:off x="6569024" y="3543425"/>
            <a:ext cx="5120478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/>
              </a:rPr>
              <a:t>22 сентября</a:t>
            </a:r>
          </a:p>
          <a:p>
            <a:pPr lvl="0" algn="r">
              <a:defRPr/>
            </a:pPr>
            <a:br>
              <a:rPr lang="ru-RU" sz="800" b="1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/>
              </a:rPr>
            </a:b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/>
              </a:rPr>
              <a:t>– 125 лет со дня рождения </a:t>
            </a:r>
          </a:p>
          <a:p>
            <a:pPr lvl="0" algn="r">
              <a:defRPr/>
            </a:pP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/>
              </a:rPr>
              <a:t>русского языковеда, </a:t>
            </a:r>
          </a:p>
          <a:p>
            <a:pPr lvl="0" algn="r">
              <a:defRPr/>
            </a:pP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/>
              </a:rPr>
              <a:t>автора «Словаря русского языка»</a:t>
            </a:r>
            <a:b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/>
              </a:rPr>
            </a:b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/>
              </a:rPr>
              <a:t>Сергея </a:t>
            </a:r>
          </a:p>
          <a:p>
            <a:pPr lvl="0" algn="r">
              <a:defRPr/>
            </a:pP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/>
              </a:rPr>
              <a:t>Ивановича </a:t>
            </a:r>
          </a:p>
          <a:p>
            <a:pPr lvl="0" algn="r">
              <a:defRPr/>
            </a:pP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/>
              </a:rPr>
              <a:t>Ожегова</a:t>
            </a:r>
            <a:b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/>
              </a:rPr>
            </a:b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/>
              </a:rPr>
              <a:t>(1900–1964)</a:t>
            </a:r>
            <a:endParaRPr lang="ru-RU" sz="1000" dirty="0">
              <a:solidFill>
                <a:srgbClr val="002060"/>
              </a:solidFill>
              <a:latin typeface="Tenorite"/>
              <a:cs typeface="Arial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4DABABE-9984-411F-AE06-0A68CD3634F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8613" b="17917"/>
          <a:stretch/>
        </p:blipFill>
        <p:spPr>
          <a:xfrm>
            <a:off x="4188169" y="860212"/>
            <a:ext cx="1846465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247BEDD-EC00-46B4-B488-72D603DE05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80196" y="860212"/>
            <a:ext cx="1890000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DAE3FEF-2F7D-4E61-B9CA-1755C549BB0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121" t="6978" r="8861" b="9992"/>
          <a:stretch/>
        </p:blipFill>
        <p:spPr>
          <a:xfrm>
            <a:off x="4188169" y="3477789"/>
            <a:ext cx="1855967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3439627-4C22-4B4E-AC18-B4C8082B2C6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7557"/>
          <a:stretch/>
        </p:blipFill>
        <p:spPr>
          <a:xfrm>
            <a:off x="6146648" y="3429000"/>
            <a:ext cx="1890000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AA2675F-3CFB-49F4-A3BC-C5B1F8BB641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196" y="1808309"/>
            <a:ext cx="1078480" cy="1521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428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1DA3603-D4C7-4D15-8326-D795312BE9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461" y="159482"/>
            <a:ext cx="5680748" cy="317065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E56581C-4FD8-41CE-84FB-E56D11062C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573" y="3480209"/>
            <a:ext cx="5681964" cy="317019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A035CEA-763C-4888-A95F-92DE09E5A6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3575" y="159709"/>
            <a:ext cx="5681964" cy="317019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2E43E7E-8F14-4500-8103-9281AB5D20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3575" y="3525452"/>
            <a:ext cx="5681964" cy="3170195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8C63F98-A5FF-4DEC-B330-816F97EDE35E}"/>
              </a:ext>
            </a:extLst>
          </p:cNvPr>
          <p:cNvSpPr/>
          <p:nvPr/>
        </p:nvSpPr>
        <p:spPr>
          <a:xfrm>
            <a:off x="499447" y="159482"/>
            <a:ext cx="4920277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  <a:t>26 сентября</a:t>
            </a:r>
          </a:p>
          <a:p>
            <a:pPr lvl="0">
              <a:defRPr/>
            </a:pPr>
            <a:r>
              <a:rPr lang="ru-RU" sz="800" b="1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  <a:t> </a:t>
            </a:r>
          </a:p>
          <a:p>
            <a:pPr lvl="0">
              <a:defRPr/>
            </a:pPr>
            <a:r>
              <a:rPr lang="ru-RU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−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 90 лет со дня рождения </a:t>
            </a:r>
          </a:p>
          <a:p>
            <a:pPr lvl="0">
              <a:defRPr/>
            </a:pP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художника-иллюстратора </a:t>
            </a:r>
            <a:b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</a:b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  <a:t>Виктора </a:t>
            </a:r>
          </a:p>
          <a:p>
            <a:pPr lvl="0">
              <a:defRPr/>
            </a:pP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  <a:t>Александровича  </a:t>
            </a: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  <a:t>Чижикова</a:t>
            </a:r>
            <a:b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</a:b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  <a:t>(1935–2020)</a:t>
            </a:r>
            <a:endParaRPr lang="ru-RU" sz="1050" dirty="0">
              <a:solidFill>
                <a:srgbClr val="002060"/>
              </a:solidFill>
              <a:latin typeface="Tenorite"/>
              <a:cs typeface="Arial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502F665-7E15-40BC-9D4E-1CF76F8043B7}"/>
              </a:ext>
            </a:extLst>
          </p:cNvPr>
          <p:cNvSpPr/>
          <p:nvPr/>
        </p:nvSpPr>
        <p:spPr>
          <a:xfrm>
            <a:off x="7181670" y="159482"/>
            <a:ext cx="4507831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  <a:t>1 октября</a:t>
            </a:r>
          </a:p>
          <a:p>
            <a:pPr lvl="0" algn="r">
              <a:defRPr/>
            </a:pPr>
            <a:r>
              <a:rPr lang="ru-RU" sz="800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  <a:t> </a:t>
            </a:r>
          </a:p>
          <a:p>
            <a:pPr lvl="0" algn="r">
              <a:defRPr/>
            </a:pPr>
            <a:r>
              <a:rPr lang="ru-RU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−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 95 лет со дня рождения </a:t>
            </a:r>
          </a:p>
          <a:p>
            <a:pPr lvl="0" algn="r">
              <a:defRPr/>
            </a:pP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русского писателя, педагога, </a:t>
            </a:r>
          </a:p>
          <a:p>
            <a:pPr lvl="0" algn="r">
              <a:defRPr/>
            </a:pP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основателя и главного редактора </a:t>
            </a:r>
          </a:p>
          <a:p>
            <a:pPr lvl="0" algn="r">
              <a:defRPr/>
            </a:pP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газеты «Первое сентября» </a:t>
            </a:r>
            <a:b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</a:b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  <a:t>Симона </a:t>
            </a:r>
          </a:p>
          <a:p>
            <a:pPr lvl="0" algn="r">
              <a:defRPr/>
            </a:pP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  <a:t>Львовича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/>
            </a:endParaRPr>
          </a:p>
          <a:p>
            <a:pPr lvl="0" algn="r">
              <a:defRPr/>
            </a:pP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  <a:t>Соловейчика</a:t>
            </a:r>
            <a:b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</a:b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  <a:t>(1930–1996) </a:t>
            </a:r>
            <a:endParaRPr lang="ru-RU" sz="1050" dirty="0">
              <a:solidFill>
                <a:srgbClr val="002060"/>
              </a:solidFill>
              <a:latin typeface="Tenorite"/>
              <a:cs typeface="Arial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993D077-C733-4F93-991E-FDAF3153D579}"/>
              </a:ext>
            </a:extLst>
          </p:cNvPr>
          <p:cNvSpPr/>
          <p:nvPr/>
        </p:nvSpPr>
        <p:spPr>
          <a:xfrm>
            <a:off x="499448" y="3527868"/>
            <a:ext cx="4507831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  <a:t>3 октября</a:t>
            </a:r>
          </a:p>
          <a:p>
            <a:pPr lvl="0">
              <a:defRPr/>
            </a:pPr>
            <a:r>
              <a:rPr lang="ru-RU" sz="800" b="1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  <a:t> </a:t>
            </a:r>
          </a:p>
          <a:p>
            <a:pPr lvl="0">
              <a:defRPr/>
            </a:pP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  <a:t>– 95 лет со дня рождения переводчика, литературоведа </a:t>
            </a:r>
          </a:p>
          <a:p>
            <a:pPr lvl="0">
              <a:defRPr/>
            </a:pP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  <a:t>Нины</a:t>
            </a:r>
          </a:p>
          <a:p>
            <a:pPr lvl="0">
              <a:defRPr/>
            </a:pP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  <a:t>Михайловны</a:t>
            </a:r>
            <a:b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</a:b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  <a:t>Демуровой</a:t>
            </a:r>
            <a:b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</a:b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  <a:t>(1930–2021) </a:t>
            </a:r>
            <a:endParaRPr lang="ru-RU" sz="1050" dirty="0">
              <a:solidFill>
                <a:srgbClr val="002060"/>
              </a:solidFill>
              <a:latin typeface="Tenorite"/>
              <a:cs typeface="Arial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460218F-299F-4E7D-B8DE-CFECA50FCF0A}"/>
              </a:ext>
            </a:extLst>
          </p:cNvPr>
          <p:cNvSpPr/>
          <p:nvPr/>
        </p:nvSpPr>
        <p:spPr>
          <a:xfrm>
            <a:off x="6569024" y="3543425"/>
            <a:ext cx="5120478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/>
              </a:rPr>
              <a:t>3 октября</a:t>
            </a:r>
          </a:p>
          <a:p>
            <a:pPr lvl="0" algn="r">
              <a:defRPr/>
            </a:pPr>
            <a:br>
              <a:rPr lang="ru-RU" sz="800" b="1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/>
              </a:rPr>
            </a:b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/>
              </a:rPr>
              <a:t>– 130 лет со дня рождения </a:t>
            </a:r>
          </a:p>
          <a:p>
            <a:pPr lvl="0" algn="r">
              <a:defRPr/>
            </a:pP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/>
              </a:rPr>
              <a:t>русского поэта </a:t>
            </a:r>
          </a:p>
          <a:p>
            <a:pPr lvl="0" algn="r">
              <a:defRPr/>
            </a:pP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/>
              </a:rPr>
              <a:t>Сергея </a:t>
            </a:r>
          </a:p>
          <a:p>
            <a:pPr lvl="0" algn="r">
              <a:defRPr/>
            </a:pP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/>
              </a:rPr>
              <a:t>Александровича </a:t>
            </a:r>
          </a:p>
          <a:p>
            <a:pPr lvl="0" algn="r">
              <a:defRPr/>
            </a:pP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/>
              </a:rPr>
              <a:t>Есенина</a:t>
            </a:r>
            <a:b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/>
              </a:rPr>
            </a:b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/>
              </a:rPr>
              <a:t>(1895–1925) </a:t>
            </a:r>
            <a:endParaRPr lang="ru-RU" sz="1000" dirty="0">
              <a:solidFill>
                <a:srgbClr val="002060"/>
              </a:solidFill>
              <a:latin typeface="Tenorite"/>
              <a:cs typeface="Arial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6FF2F27-5EE9-429D-B934-E50116ABFFF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914" t="3024" r="15778"/>
          <a:stretch/>
        </p:blipFill>
        <p:spPr>
          <a:xfrm>
            <a:off x="4102537" y="809677"/>
            <a:ext cx="1905000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9CA822D-0706-4B69-869E-89494FF29C7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143" t="8273"/>
          <a:stretch/>
        </p:blipFill>
        <p:spPr>
          <a:xfrm>
            <a:off x="4102537" y="3429000"/>
            <a:ext cx="1905000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144862E-6A7E-449C-B6E4-79E36FB095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80195" y="818243"/>
            <a:ext cx="1905000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EC31BDD-ECCF-4D41-BAE6-3ACB2616588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9356" r="16246"/>
          <a:stretch/>
        </p:blipFill>
        <p:spPr>
          <a:xfrm>
            <a:off x="6180196" y="3429000"/>
            <a:ext cx="1905000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A30EE0A-3DA3-4E9D-9735-CF9119262273}"/>
              </a:ext>
            </a:extLst>
          </p:cNvPr>
          <p:cNvSpPr txBox="1"/>
          <p:nvPr/>
        </p:nvSpPr>
        <p:spPr>
          <a:xfrm>
            <a:off x="2021830" y="5913136"/>
            <a:ext cx="6097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EDF8155-790D-41E1-9919-363F1536BD32}"/>
              </a:ext>
            </a:extLst>
          </p:cNvPr>
          <p:cNvSpPr txBox="1"/>
          <p:nvPr/>
        </p:nvSpPr>
        <p:spPr>
          <a:xfrm>
            <a:off x="1662336" y="6097802"/>
            <a:ext cx="43452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hlinkClick r:id="rId9"/>
              </a:rPr>
              <a:t>Видео с квеста-игры «Лабиринты Страны Чудес» Первомайской детской библиотеки (1 июня 2024 г.</a:t>
            </a:r>
            <a:r>
              <a:rPr lang="ru-RU" sz="1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35443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1DA3603-D4C7-4D15-8326-D795312BE9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461" y="159482"/>
            <a:ext cx="5680748" cy="317065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E56581C-4FD8-41CE-84FB-E56D11062C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245" y="3528323"/>
            <a:ext cx="5681964" cy="317019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A035CEA-763C-4888-A95F-92DE09E5A6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3575" y="159709"/>
            <a:ext cx="5681964" cy="317019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2E43E7E-8F14-4500-8103-9281AB5D20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3575" y="3525452"/>
            <a:ext cx="5681964" cy="3170195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8C63F98-A5FF-4DEC-B330-816F97EDE35E}"/>
              </a:ext>
            </a:extLst>
          </p:cNvPr>
          <p:cNvSpPr/>
          <p:nvPr/>
        </p:nvSpPr>
        <p:spPr>
          <a:xfrm>
            <a:off x="499447" y="159482"/>
            <a:ext cx="4920277" cy="30546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  <a:t>13 октября</a:t>
            </a:r>
          </a:p>
          <a:p>
            <a:pPr lvl="0">
              <a:defRPr/>
            </a:pPr>
            <a:r>
              <a:rPr lang="ru-RU" sz="800" b="1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  <a:t> </a:t>
            </a:r>
          </a:p>
          <a:p>
            <a:pPr lvl="0">
              <a:defRPr/>
            </a:pPr>
            <a:r>
              <a:rPr lang="ru-RU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−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 145 лет со дня рождения </a:t>
            </a:r>
          </a:p>
          <a:p>
            <a:pPr lvl="0">
              <a:defRPr/>
            </a:pP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русского писателя, переводчика </a:t>
            </a:r>
            <a:b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</a:b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  <a:t>Саши  </a:t>
            </a:r>
          </a:p>
          <a:p>
            <a:pPr lvl="0">
              <a:defRPr/>
            </a:pP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  <a:t>Чёрного</a:t>
            </a:r>
          </a:p>
          <a:p>
            <a:pPr lvl="0">
              <a:defRPr/>
            </a:pP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(н. и. Александр Михайлович </a:t>
            </a:r>
          </a:p>
          <a:p>
            <a:pPr lvl="0">
              <a:defRPr/>
            </a:pP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Гликберг)</a:t>
            </a:r>
          </a:p>
          <a:p>
            <a:pPr lvl="0">
              <a:defRPr/>
            </a:pPr>
            <a:r>
              <a:rPr lang="ru-RU" sz="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  <a:t>(1880–1932) </a:t>
            </a:r>
          </a:p>
          <a:p>
            <a:pPr lvl="0">
              <a:defRPr/>
            </a:pPr>
            <a:endParaRPr lang="ru-RU" sz="1050" dirty="0">
              <a:solidFill>
                <a:srgbClr val="002060"/>
              </a:solidFill>
              <a:latin typeface="Tenorite"/>
              <a:cs typeface="Arial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502F665-7E15-40BC-9D4E-1CF76F8043B7}"/>
              </a:ext>
            </a:extLst>
          </p:cNvPr>
          <p:cNvSpPr/>
          <p:nvPr/>
        </p:nvSpPr>
        <p:spPr>
          <a:xfrm>
            <a:off x="7181670" y="159482"/>
            <a:ext cx="4507831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  <a:t>16 октября</a:t>
            </a:r>
          </a:p>
          <a:p>
            <a:pPr lvl="0" algn="r">
              <a:defRPr/>
            </a:pPr>
            <a:r>
              <a:rPr lang="ru-RU" sz="800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  <a:t> </a:t>
            </a:r>
          </a:p>
          <a:p>
            <a:pPr lvl="0" algn="r">
              <a:defRPr/>
            </a:pPr>
            <a:r>
              <a:rPr lang="ru-RU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−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 115 лет со дня рождения </a:t>
            </a:r>
          </a:p>
          <a:p>
            <a:pPr lvl="0" algn="r">
              <a:defRPr/>
            </a:pP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русской писательницы </a:t>
            </a:r>
          </a:p>
          <a:p>
            <a:pPr lvl="0" algn="r">
              <a:defRPr/>
            </a:pP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  <a:t>Лии </a:t>
            </a:r>
          </a:p>
          <a:p>
            <a:pPr lvl="0" algn="r">
              <a:defRPr/>
            </a:pP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  <a:t>Борисовны </a:t>
            </a:r>
          </a:p>
          <a:p>
            <a:pPr lvl="0" algn="r">
              <a:defRPr/>
            </a:pP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  <a:t>Гераскиной</a:t>
            </a:r>
            <a:b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</a:b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  <a:t>(1910–2010)</a:t>
            </a:r>
            <a:endParaRPr lang="ru-RU" sz="1050" dirty="0">
              <a:solidFill>
                <a:srgbClr val="002060"/>
              </a:solidFill>
              <a:latin typeface="Tenorite"/>
              <a:cs typeface="Arial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993D077-C733-4F93-991E-FDAF3153D579}"/>
              </a:ext>
            </a:extLst>
          </p:cNvPr>
          <p:cNvSpPr/>
          <p:nvPr/>
        </p:nvSpPr>
        <p:spPr>
          <a:xfrm>
            <a:off x="499448" y="3527868"/>
            <a:ext cx="4507831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  <a:t>22 октября</a:t>
            </a:r>
          </a:p>
          <a:p>
            <a:pPr lvl="0">
              <a:defRPr/>
            </a:pPr>
            <a:r>
              <a:rPr lang="ru-RU" sz="800" b="1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  <a:t> </a:t>
            </a:r>
          </a:p>
          <a:p>
            <a:pPr lvl="0">
              <a:defRPr/>
            </a:pP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  <a:t>– 155 лет со дня рождения </a:t>
            </a:r>
          </a:p>
          <a:p>
            <a:pPr lvl="0">
              <a:defRPr/>
            </a:pP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  <a:t>русского писателя, </a:t>
            </a:r>
          </a:p>
          <a:p>
            <a:pPr lvl="0">
              <a:defRPr/>
            </a:pP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  <a:t>лауреата Нобелевской премии </a:t>
            </a:r>
          </a:p>
          <a:p>
            <a:pPr lvl="0">
              <a:defRPr/>
            </a:pP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  <a:t>по литературе (1933) 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cs typeface="Arial"/>
            </a:endParaRPr>
          </a:p>
          <a:p>
            <a:pPr lvl="0">
              <a:defRPr/>
            </a:pP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  <a:t>Ивана </a:t>
            </a:r>
          </a:p>
          <a:p>
            <a:pPr lvl="0">
              <a:defRPr/>
            </a:pP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  <a:t>Алексеевича </a:t>
            </a:r>
            <a:b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</a:b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  <a:t>Бунина</a:t>
            </a:r>
            <a:b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</a:b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  <a:t>(1870–1953) </a:t>
            </a:r>
            <a:endParaRPr lang="ru-RU" sz="1050" dirty="0">
              <a:solidFill>
                <a:srgbClr val="002060"/>
              </a:solidFill>
              <a:latin typeface="Tenorite"/>
              <a:cs typeface="Arial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460218F-299F-4E7D-B8DE-CFECA50FCF0A}"/>
              </a:ext>
            </a:extLst>
          </p:cNvPr>
          <p:cNvSpPr/>
          <p:nvPr/>
        </p:nvSpPr>
        <p:spPr>
          <a:xfrm>
            <a:off x="6569024" y="3543425"/>
            <a:ext cx="5120478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/>
              </a:rPr>
              <a:t>23 октября</a:t>
            </a:r>
          </a:p>
          <a:p>
            <a:pPr lvl="0" algn="r">
              <a:defRPr/>
            </a:pPr>
            <a:br>
              <a:rPr lang="ru-RU" sz="800" b="1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/>
              </a:rPr>
            </a:b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/>
              </a:rPr>
              <a:t>– 105 лет со дня рождения </a:t>
            </a:r>
          </a:p>
          <a:p>
            <a:pPr lvl="0" algn="r">
              <a:defRPr/>
            </a:pP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/>
              </a:rPr>
              <a:t>итальянского писателя, </a:t>
            </a:r>
          </a:p>
          <a:p>
            <a:pPr lvl="0" algn="r">
              <a:defRPr/>
            </a:pP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/>
              </a:rPr>
              <a:t>лауреата Международной </a:t>
            </a:r>
          </a:p>
          <a:p>
            <a:pPr lvl="0" algn="r">
              <a:defRPr/>
            </a:pP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/>
              </a:rPr>
              <a:t>премии им. Х.К. Андерсена (1970)</a:t>
            </a:r>
          </a:p>
          <a:p>
            <a:pPr lvl="0" algn="r">
              <a:defRPr/>
            </a:pP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/>
              </a:rPr>
              <a:t>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/>
              </a:rPr>
              <a:t>Джанни</a:t>
            </a:r>
          </a:p>
          <a:p>
            <a:pPr lvl="0" algn="r">
              <a:defRPr/>
            </a:pP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/>
              </a:rPr>
              <a:t>Родари</a:t>
            </a:r>
            <a:b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/>
              </a:rPr>
            </a:b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/>
              </a:rPr>
              <a:t>(1920–1980) </a:t>
            </a:r>
            <a:endParaRPr lang="ru-RU" sz="1000" dirty="0">
              <a:solidFill>
                <a:srgbClr val="002060"/>
              </a:solidFill>
              <a:latin typeface="Tenorite"/>
              <a:cs typeface="Arial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084BBC1-EFF7-44BE-B10B-D8702F9CC8D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00" r="7709"/>
          <a:stretch/>
        </p:blipFill>
        <p:spPr>
          <a:xfrm>
            <a:off x="4139548" y="3485638"/>
            <a:ext cx="1867990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7B0DE0C-9310-4C01-8317-191C46D760C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-1" b="2479"/>
          <a:stretch/>
        </p:blipFill>
        <p:spPr>
          <a:xfrm>
            <a:off x="6180196" y="3485638"/>
            <a:ext cx="1861690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227D9EF-910D-4E23-BF7A-345956DCCA8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676" b="5888"/>
          <a:stretch/>
        </p:blipFill>
        <p:spPr>
          <a:xfrm>
            <a:off x="6180196" y="867864"/>
            <a:ext cx="1861690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3802F21-89C1-4629-BC2A-117FD0F2217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4080"/>
          <a:stretch/>
        </p:blipFill>
        <p:spPr>
          <a:xfrm>
            <a:off x="4152082" y="867864"/>
            <a:ext cx="1879931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26832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1DA3603-D4C7-4D15-8326-D795312BE9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461" y="159482"/>
            <a:ext cx="5680748" cy="317065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E56581C-4FD8-41CE-84FB-E56D11062C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245" y="3528323"/>
            <a:ext cx="5681964" cy="317019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A035CEA-763C-4888-A95F-92DE09E5A6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3575" y="159709"/>
            <a:ext cx="5681964" cy="317019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2E43E7E-8F14-4500-8103-9281AB5D20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3575" y="3525452"/>
            <a:ext cx="5681964" cy="3170195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8C63F98-A5FF-4DEC-B330-816F97EDE35E}"/>
              </a:ext>
            </a:extLst>
          </p:cNvPr>
          <p:cNvSpPr/>
          <p:nvPr/>
        </p:nvSpPr>
        <p:spPr>
          <a:xfrm>
            <a:off x="499447" y="159482"/>
            <a:ext cx="4920277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  <a:t>26 октября</a:t>
            </a:r>
          </a:p>
          <a:p>
            <a:pPr lvl="0">
              <a:defRPr/>
            </a:pPr>
            <a:r>
              <a:rPr lang="ru-RU" sz="800" b="1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  <a:t> </a:t>
            </a:r>
          </a:p>
          <a:p>
            <a:pPr lvl="0">
              <a:defRPr/>
            </a:pPr>
            <a:r>
              <a:rPr lang="ru-RU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−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 100 лет со дня рождения </a:t>
            </a:r>
          </a:p>
          <a:p>
            <a:pPr lvl="0">
              <a:defRPr/>
            </a:pP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русского писателя, кинодраматурга  </a:t>
            </a:r>
            <a:b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</a:b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  <a:t>Владимира </a:t>
            </a:r>
          </a:p>
          <a:p>
            <a:pPr lvl="0">
              <a:defRPr/>
            </a:pP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  <a:t>Карповича  </a:t>
            </a:r>
          </a:p>
          <a:p>
            <a:pPr lvl="0">
              <a:defRPr/>
            </a:pP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  <a:t>Железникова</a:t>
            </a:r>
          </a:p>
          <a:p>
            <a:pPr lvl="0">
              <a:defRPr/>
            </a:pP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  <a:t>(1925–2015) </a:t>
            </a:r>
            <a:endParaRPr lang="ru-RU" sz="1050" dirty="0">
              <a:solidFill>
                <a:srgbClr val="002060"/>
              </a:solidFill>
              <a:latin typeface="Tenorite"/>
              <a:cs typeface="Arial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502F665-7E15-40BC-9D4E-1CF76F8043B7}"/>
              </a:ext>
            </a:extLst>
          </p:cNvPr>
          <p:cNvSpPr/>
          <p:nvPr/>
        </p:nvSpPr>
        <p:spPr>
          <a:xfrm>
            <a:off x="7181670" y="159482"/>
            <a:ext cx="4507831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  <a:t>30 октября</a:t>
            </a:r>
          </a:p>
          <a:p>
            <a:pPr lvl="0" algn="r">
              <a:defRPr/>
            </a:pPr>
            <a:r>
              <a:rPr lang="ru-RU" sz="800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  <a:t> </a:t>
            </a:r>
          </a:p>
          <a:p>
            <a:pPr lvl="0" algn="r">
              <a:defRPr/>
            </a:pPr>
            <a:r>
              <a:rPr lang="ru-RU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−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 105 лет со дня рождения </a:t>
            </a:r>
          </a:p>
          <a:p>
            <a:pPr lvl="0" algn="r">
              <a:defRPr/>
            </a:pP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русского писателя, автора военной прозы </a:t>
            </a:r>
          </a:p>
          <a:p>
            <a:pPr lvl="0" algn="r">
              <a:defRPr/>
            </a:pP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  <a:t>Вячеслава </a:t>
            </a:r>
          </a:p>
          <a:p>
            <a:pPr lvl="0" algn="r">
              <a:defRPr/>
            </a:pP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  <a:t>Леонидовича </a:t>
            </a: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  <a:t>Кондратьева</a:t>
            </a:r>
            <a:b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</a:b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  <a:t>(1920–1993) </a:t>
            </a:r>
            <a:endParaRPr lang="ru-RU" sz="1050" dirty="0">
              <a:solidFill>
                <a:srgbClr val="002060"/>
              </a:solidFill>
              <a:latin typeface="Tenorite"/>
              <a:cs typeface="Arial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993D077-C733-4F93-991E-FDAF3153D579}"/>
              </a:ext>
            </a:extLst>
          </p:cNvPr>
          <p:cNvSpPr/>
          <p:nvPr/>
        </p:nvSpPr>
        <p:spPr>
          <a:xfrm>
            <a:off x="499448" y="3527868"/>
            <a:ext cx="4507831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  <a:t>8 ноября</a:t>
            </a:r>
          </a:p>
          <a:p>
            <a:pPr lvl="0">
              <a:defRPr/>
            </a:pPr>
            <a:r>
              <a:rPr lang="ru-RU" sz="800" b="1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  <a:t> </a:t>
            </a:r>
          </a:p>
          <a:p>
            <a:pPr lvl="0">
              <a:defRPr/>
            </a:pP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  <a:t>– 100 лет со дня рождения </a:t>
            </a:r>
          </a:p>
          <a:p>
            <a:pPr lvl="0">
              <a:defRPr/>
            </a:pP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  <a:t>русского писателя</a:t>
            </a:r>
          </a:p>
          <a:p>
            <a:pPr lvl="0">
              <a:defRPr/>
            </a:pP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  <a:t>Николая </a:t>
            </a:r>
          </a:p>
          <a:p>
            <a:pPr lvl="0">
              <a:defRPr/>
            </a:pP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  <a:t>Андреевича</a:t>
            </a:r>
            <a:b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</a:b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  <a:t>Внукова</a:t>
            </a:r>
            <a:b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</a:b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  <a:t>(1925–2011) </a:t>
            </a:r>
            <a:endParaRPr lang="ru-RU" sz="1050" dirty="0">
              <a:solidFill>
                <a:srgbClr val="002060"/>
              </a:solidFill>
              <a:latin typeface="Tenorite"/>
              <a:cs typeface="Arial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460218F-299F-4E7D-B8DE-CFECA50FCF0A}"/>
              </a:ext>
            </a:extLst>
          </p:cNvPr>
          <p:cNvSpPr/>
          <p:nvPr/>
        </p:nvSpPr>
        <p:spPr>
          <a:xfrm>
            <a:off x="6569024" y="3543425"/>
            <a:ext cx="5120478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/>
              </a:rPr>
              <a:t>13 ноября</a:t>
            </a:r>
          </a:p>
          <a:p>
            <a:pPr lvl="0" algn="r">
              <a:defRPr/>
            </a:pPr>
            <a:br>
              <a:rPr lang="ru-RU" sz="800" b="1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/>
              </a:rPr>
            </a:b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/>
              </a:rPr>
              <a:t>– 175 лет со дня рождения </a:t>
            </a:r>
          </a:p>
          <a:p>
            <a:pPr lvl="0" algn="r">
              <a:defRPr/>
            </a:pP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/>
              </a:rPr>
              <a:t>английского писателя, </a:t>
            </a:r>
          </a:p>
          <a:p>
            <a:pPr lvl="0" algn="r">
              <a:defRPr/>
            </a:pP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/>
              </a:rPr>
              <a:t>литературного критика, публициста </a:t>
            </a:r>
          </a:p>
          <a:p>
            <a:pPr lvl="0" algn="r">
              <a:defRPr/>
            </a:pP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Роберта </a:t>
            </a:r>
          </a:p>
          <a:p>
            <a:pPr lvl="0" algn="r">
              <a:defRPr/>
            </a:pP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Льюиса </a:t>
            </a:r>
          </a:p>
          <a:p>
            <a:pPr lvl="0" algn="r">
              <a:defRPr/>
            </a:pP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/>
              </a:rPr>
              <a:t>Стивенсона</a:t>
            </a:r>
            <a:b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/>
              </a:rPr>
            </a:b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/>
              </a:rPr>
              <a:t>(1850–1894) </a:t>
            </a:r>
            <a:endParaRPr lang="ru-RU" sz="1000" dirty="0">
              <a:solidFill>
                <a:srgbClr val="002060"/>
              </a:solidFill>
              <a:latin typeface="Tenorite"/>
              <a:cs typeface="Arial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2D1D7E9-75FB-43E3-A36B-7853182F547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005" t="6945" r="13167"/>
          <a:stretch/>
        </p:blipFill>
        <p:spPr>
          <a:xfrm>
            <a:off x="4126690" y="867054"/>
            <a:ext cx="1880847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D3F95DF-0E6A-4B88-B6A3-132C3BFBC30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6972"/>
          <a:stretch/>
        </p:blipFill>
        <p:spPr>
          <a:xfrm>
            <a:off x="4126690" y="3470947"/>
            <a:ext cx="1880847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187450C-44AA-4317-B386-89EF857CC75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3235" r="28624"/>
          <a:stretch/>
        </p:blipFill>
        <p:spPr>
          <a:xfrm>
            <a:off x="6180195" y="863245"/>
            <a:ext cx="1880847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526CCD2-F6B7-4D0E-B774-EC362A641F4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0004" r="31242"/>
          <a:stretch/>
        </p:blipFill>
        <p:spPr>
          <a:xfrm>
            <a:off x="6180195" y="3470947"/>
            <a:ext cx="1880847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45986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1DA3603-D4C7-4D15-8326-D795312BE9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461" y="159482"/>
            <a:ext cx="5680748" cy="317065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E56581C-4FD8-41CE-84FB-E56D11062C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245" y="3528323"/>
            <a:ext cx="5681964" cy="317019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A035CEA-763C-4888-A95F-92DE09E5A6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3575" y="159709"/>
            <a:ext cx="5681964" cy="317019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2E43E7E-8F14-4500-8103-9281AB5D20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3575" y="3525452"/>
            <a:ext cx="5681964" cy="3170195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8C63F98-A5FF-4DEC-B330-816F97EDE35E}"/>
              </a:ext>
            </a:extLst>
          </p:cNvPr>
          <p:cNvSpPr/>
          <p:nvPr/>
        </p:nvSpPr>
        <p:spPr>
          <a:xfrm>
            <a:off x="499447" y="159482"/>
            <a:ext cx="4920277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  <a:t>28 ноября</a:t>
            </a:r>
          </a:p>
          <a:p>
            <a:pPr lvl="0">
              <a:defRPr/>
            </a:pPr>
            <a:r>
              <a:rPr lang="ru-RU" sz="800" b="1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  <a:t> </a:t>
            </a:r>
          </a:p>
          <a:p>
            <a:pPr lvl="0">
              <a:defRPr/>
            </a:pPr>
            <a:r>
              <a:rPr lang="ru-RU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−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 145 лет со дня рождения </a:t>
            </a:r>
          </a:p>
          <a:p>
            <a:pPr lvl="0">
              <a:defRPr/>
            </a:pP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русского поэта  </a:t>
            </a:r>
            <a:b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</a:b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  <a:t>Александра Александровича </a:t>
            </a:r>
            <a:endParaRPr lang="ru-RU" sz="3200" b="1" dirty="0">
              <a:solidFill>
                <a:srgbClr val="002060"/>
              </a:solidFill>
              <a:latin typeface="Arial" panose="020B0604020202020204" pitchFamily="34" charset="0"/>
              <a:cs typeface="Arial"/>
            </a:endParaRPr>
          </a:p>
          <a:p>
            <a:pPr lvl="0">
              <a:defRPr/>
            </a:pP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  <a:t>Блока</a:t>
            </a:r>
          </a:p>
          <a:p>
            <a:pPr lvl="0">
              <a:defRPr/>
            </a:pP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  <a:t>(1880–1921) </a:t>
            </a:r>
            <a:endParaRPr lang="ru-RU" sz="1050" dirty="0">
              <a:solidFill>
                <a:srgbClr val="002060"/>
              </a:solidFill>
              <a:latin typeface="Tenorite"/>
              <a:cs typeface="Arial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502F665-7E15-40BC-9D4E-1CF76F8043B7}"/>
              </a:ext>
            </a:extLst>
          </p:cNvPr>
          <p:cNvSpPr/>
          <p:nvPr/>
        </p:nvSpPr>
        <p:spPr>
          <a:xfrm>
            <a:off x="7181670" y="159482"/>
            <a:ext cx="4507831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  <a:t>28 ноября</a:t>
            </a:r>
          </a:p>
          <a:p>
            <a:pPr lvl="0" algn="r">
              <a:defRPr/>
            </a:pPr>
            <a:r>
              <a:rPr lang="ru-RU" sz="800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  <a:t> </a:t>
            </a:r>
          </a:p>
          <a:p>
            <a:pPr lvl="0" algn="r">
              <a:defRPr/>
            </a:pPr>
            <a:r>
              <a:rPr lang="ru-RU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−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 110 лет со дня рождения </a:t>
            </a:r>
          </a:p>
          <a:p>
            <a:pPr lvl="0" algn="r">
              <a:defRPr/>
            </a:pP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русского поэта, прозаика, драматурга </a:t>
            </a:r>
          </a:p>
          <a:p>
            <a:pPr lvl="0" algn="r">
              <a:defRPr/>
            </a:pP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  <a:t>Константина Михайловича</a:t>
            </a:r>
          </a:p>
          <a:p>
            <a:pPr lvl="0" algn="r">
              <a:defRPr/>
            </a:pP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  <a:t>Симонова </a:t>
            </a:r>
          </a:p>
          <a:p>
            <a:pPr lvl="0" algn="r">
              <a:defRPr/>
            </a:pP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  <a:t>(н. и. Кирилл) </a:t>
            </a:r>
            <a:b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</a:b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  <a:t>(1920–1993) </a:t>
            </a:r>
            <a:endParaRPr lang="ru-RU" sz="1050" dirty="0">
              <a:solidFill>
                <a:srgbClr val="002060"/>
              </a:solidFill>
              <a:latin typeface="Tenorite"/>
              <a:cs typeface="Arial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993D077-C733-4F93-991E-FDAF3153D579}"/>
              </a:ext>
            </a:extLst>
          </p:cNvPr>
          <p:cNvSpPr/>
          <p:nvPr/>
        </p:nvSpPr>
        <p:spPr>
          <a:xfrm>
            <a:off x="499448" y="3527868"/>
            <a:ext cx="4507831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  <a:t>29 ноября</a:t>
            </a:r>
          </a:p>
          <a:p>
            <a:pPr lvl="0">
              <a:defRPr/>
            </a:pPr>
            <a:r>
              <a:rPr lang="ru-RU" sz="800" b="1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  <a:t> </a:t>
            </a:r>
          </a:p>
          <a:p>
            <a:pPr lvl="0">
              <a:defRPr/>
            </a:pP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  <a:t>– 120 лет со дня рождения </a:t>
            </a:r>
          </a:p>
          <a:p>
            <a:pPr lvl="0">
              <a:defRPr/>
            </a:pP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  <a:t>русского писателя </a:t>
            </a:r>
          </a:p>
          <a:p>
            <a:pPr lvl="0">
              <a:defRPr/>
            </a:pP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  <a:t>Гавриила </a:t>
            </a:r>
          </a:p>
          <a:p>
            <a:pPr lvl="0">
              <a:defRPr/>
            </a:pP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  <a:t>Николаевича </a:t>
            </a:r>
            <a:b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</a:b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  <a:t>Троепольского</a:t>
            </a:r>
            <a:b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</a:b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  <a:t>(1905–1995) </a:t>
            </a:r>
            <a:endParaRPr lang="ru-RU" sz="1050" dirty="0">
              <a:solidFill>
                <a:srgbClr val="002060"/>
              </a:solidFill>
              <a:latin typeface="Tenorite"/>
              <a:cs typeface="Arial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460218F-299F-4E7D-B8DE-CFECA50FCF0A}"/>
              </a:ext>
            </a:extLst>
          </p:cNvPr>
          <p:cNvSpPr/>
          <p:nvPr/>
        </p:nvSpPr>
        <p:spPr>
          <a:xfrm>
            <a:off x="6569024" y="3543425"/>
            <a:ext cx="5120478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/>
              </a:rPr>
              <a:t>30 ноября</a:t>
            </a:r>
          </a:p>
          <a:p>
            <a:pPr lvl="0" algn="r">
              <a:defRPr/>
            </a:pPr>
            <a:br>
              <a:rPr lang="ru-RU" sz="800" b="1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/>
              </a:rPr>
            </a:b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/>
              </a:rPr>
              <a:t>– 190 лет со дня рождения </a:t>
            </a:r>
          </a:p>
          <a:p>
            <a:pPr lvl="0" algn="r">
              <a:defRPr/>
            </a:pP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/>
              </a:rPr>
              <a:t>американского писателя </a:t>
            </a:r>
          </a:p>
          <a:p>
            <a:pPr lvl="0" algn="r">
              <a:defRPr/>
            </a:pP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Марка </a:t>
            </a:r>
          </a:p>
          <a:p>
            <a:pPr lvl="0" algn="r">
              <a:defRPr/>
            </a:pP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/>
              </a:rPr>
              <a:t>Твена</a:t>
            </a:r>
            <a:b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/>
              </a:rPr>
            </a:b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/>
              </a:rPr>
              <a:t>(н. и. Сэмюэл Ленгхорн </a:t>
            </a:r>
            <a:r>
              <a:rPr lang="ru-RU" sz="14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/>
              </a:rPr>
              <a:t>Клеменс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/>
              </a:rPr>
              <a:t>) </a:t>
            </a:r>
          </a:p>
          <a:p>
            <a:pPr lvl="0" algn="r">
              <a:defRPr/>
            </a:pP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/>
              </a:rPr>
              <a:t>(1835–1910) </a:t>
            </a:r>
            <a:endParaRPr lang="ru-RU" sz="1000" dirty="0">
              <a:solidFill>
                <a:srgbClr val="002060"/>
              </a:solidFill>
              <a:latin typeface="Tenorite"/>
              <a:cs typeface="Arial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BC0ECD6-E6F7-4571-92E6-519E1C82CD9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622" t="1212" r="1878" b="1"/>
          <a:stretch/>
        </p:blipFill>
        <p:spPr>
          <a:xfrm>
            <a:off x="4124325" y="852741"/>
            <a:ext cx="1883212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8E2F1C8-18FC-4F9C-A805-263CA61B1FB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203" r="3056"/>
          <a:stretch/>
        </p:blipFill>
        <p:spPr>
          <a:xfrm>
            <a:off x="6147530" y="852741"/>
            <a:ext cx="1883213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81471D0-99C5-49E9-B198-4C348F516C6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16" b="14215"/>
          <a:stretch/>
        </p:blipFill>
        <p:spPr>
          <a:xfrm>
            <a:off x="4124325" y="3485259"/>
            <a:ext cx="1883212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1488D01-CD71-4F95-9703-E80610AD8ED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95" b="12799"/>
          <a:stretch/>
        </p:blipFill>
        <p:spPr>
          <a:xfrm>
            <a:off x="6147530" y="3482615"/>
            <a:ext cx="1883212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92166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reencoded.png">
            <a:extLst>
              <a:ext uri="{FF2B5EF4-FFF2-40B4-BE49-F238E27FC236}">
                <a16:creationId xmlns:a16="http://schemas.microsoft.com/office/drawing/2014/main" id="{473BCD7B-299A-48B5-B9C5-7DD856959E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264" y="334162"/>
            <a:ext cx="577106" cy="923330"/>
          </a:xfrm>
          <a:prstGeom prst="rect">
            <a:avLst/>
          </a:prstGeom>
        </p:spPr>
      </p:pic>
      <p:pic>
        <p:nvPicPr>
          <p:cNvPr id="3" name="Image 2" descr="preencoded.png">
            <a:extLst>
              <a:ext uri="{FF2B5EF4-FFF2-40B4-BE49-F238E27FC236}">
                <a16:creationId xmlns:a16="http://schemas.microsoft.com/office/drawing/2014/main" id="{BE7A0F3A-2BB5-4834-B4D6-D38C539707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556" y="1362768"/>
            <a:ext cx="577107" cy="92333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26F8C5C-1B13-4760-BE9C-39A8466D46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556" y="2391375"/>
            <a:ext cx="588401" cy="94426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F0A2147-1E6D-4620-8298-189D2BE357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194" y="3416002"/>
            <a:ext cx="584542" cy="94426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D9B0EF6-D2B1-4311-9962-D63EE32193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264" y="4475846"/>
            <a:ext cx="588401" cy="95049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488961E-9541-478E-91DB-7ACB2359CD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6326" y="3647499"/>
            <a:ext cx="437322" cy="38337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5EF7BDB-AC40-4014-B199-C086BB1416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5989" y="4741975"/>
            <a:ext cx="438950" cy="38408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814C041-990C-431D-874D-1EAEE367F9B5}"/>
              </a:ext>
            </a:extLst>
          </p:cNvPr>
          <p:cNvSpPr txBox="1"/>
          <p:nvPr/>
        </p:nvSpPr>
        <p:spPr>
          <a:xfrm>
            <a:off x="601080" y="3754719"/>
            <a:ext cx="404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7BB9743-DEA2-417D-8B75-051004B47045}"/>
              </a:ext>
            </a:extLst>
          </p:cNvPr>
          <p:cNvSpPr txBox="1"/>
          <p:nvPr/>
        </p:nvSpPr>
        <p:spPr>
          <a:xfrm>
            <a:off x="622429" y="4781816"/>
            <a:ext cx="2478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C027FC8-D71B-4DC8-A420-09F0D3B59ED0}"/>
              </a:ext>
            </a:extLst>
          </p:cNvPr>
          <p:cNvSpPr txBox="1"/>
          <p:nvPr/>
        </p:nvSpPr>
        <p:spPr>
          <a:xfrm>
            <a:off x="1181528" y="292249"/>
            <a:ext cx="966978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Празднование 80-летия Дня Победы в Великой Отечественной войне 1941–1945 гг.</a:t>
            </a:r>
          </a:p>
          <a:p>
            <a:r>
              <a:rPr lang="ru-RU" dirty="0"/>
              <a:t>(</a:t>
            </a:r>
            <a:r>
              <a:rPr lang="ru-RU" sz="1600" dirty="0">
                <a:hlinkClick r:id="rId8"/>
              </a:rPr>
              <a:t>Указ Президента РФ «О подготовке и проведении празднования 80-й годовщины Победы в Великой Отечественной войне 1941–1945 гг</a:t>
            </a:r>
            <a:r>
              <a:rPr lang="ru-RU" dirty="0"/>
              <a:t>.)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CF2D9B8-E87D-40EE-B127-1C4458C0D682}"/>
              </a:ext>
            </a:extLst>
          </p:cNvPr>
          <p:cNvSpPr txBox="1"/>
          <p:nvPr/>
        </p:nvSpPr>
        <p:spPr>
          <a:xfrm>
            <a:off x="1293541" y="1505717"/>
            <a:ext cx="107597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2018–2027 гг. – Десятилетие детства в России </a:t>
            </a:r>
          </a:p>
          <a:p>
            <a:r>
              <a:rPr lang="ru-RU" dirty="0"/>
              <a:t>(</a:t>
            </a:r>
            <a:r>
              <a:rPr lang="ru-RU" sz="1600" dirty="0">
                <a:hlinkClick r:id="rId9"/>
              </a:rPr>
              <a:t>Указ Президента РФ № 240 от 29.05.2017 «Об объявлении в Российской Федерации Десятилетия детства»)</a:t>
            </a:r>
            <a:endParaRPr lang="ru-RU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5249FA2-C1EB-44FC-A985-DAF6C24AC785}"/>
              </a:ext>
            </a:extLst>
          </p:cNvPr>
          <p:cNvSpPr txBox="1"/>
          <p:nvPr/>
        </p:nvSpPr>
        <p:spPr>
          <a:xfrm>
            <a:off x="1293541" y="4437545"/>
            <a:ext cx="978746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2024–2025 – Годы культуры России – Китая </a:t>
            </a:r>
          </a:p>
          <a:p>
            <a:r>
              <a:rPr lang="ru-RU" dirty="0"/>
              <a:t>(</a:t>
            </a:r>
            <a:r>
              <a:rPr lang="ru-RU" sz="1600" dirty="0">
                <a:hlinkClick r:id="rId10"/>
              </a:rPr>
              <a:t>Распоряжение Президента Российской Федерации от 03.01.2024 № 3-рп «О проведении Годов культуры России — Китая»)</a:t>
            </a:r>
            <a:endParaRPr lang="ru-RU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E29D6F3-E14F-42E9-BD10-1F7DB6F3E07C}"/>
              </a:ext>
            </a:extLst>
          </p:cNvPr>
          <p:cNvSpPr/>
          <p:nvPr/>
        </p:nvSpPr>
        <p:spPr>
          <a:xfrm>
            <a:off x="1293541" y="2412305"/>
            <a:ext cx="1048240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2022–2031 гг. – Десятилетие науки и технологий в Российской Федерации </a:t>
            </a:r>
          </a:p>
          <a:p>
            <a:r>
              <a:rPr lang="ru-RU" dirty="0"/>
              <a:t>(</a:t>
            </a:r>
            <a:r>
              <a:rPr lang="ru-RU" sz="1600" dirty="0">
                <a:hlinkClick r:id="rId11"/>
              </a:rPr>
              <a:t>Указ Президента РФ № 231 от 25.04.2022 «Об объявлении в Российской Федерации Десятилетия науки и технологий»)</a:t>
            </a:r>
            <a:endParaRPr lang="ru-RU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94A8933D-954A-4F28-8032-D32F2FF22659}"/>
              </a:ext>
            </a:extLst>
          </p:cNvPr>
          <p:cNvSpPr/>
          <p:nvPr/>
        </p:nvSpPr>
        <p:spPr>
          <a:xfrm>
            <a:off x="1293540" y="3642299"/>
            <a:ext cx="10425265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2022–2032 гг. – Международное десятилетие языков коренных народов</a:t>
            </a:r>
          </a:p>
          <a:p>
            <a:r>
              <a:rPr lang="ru-RU" sz="1600" dirty="0"/>
              <a:t>(Соответствующий документ принят 6 ноября 2021 г. на 74-й сессии Генеральной Ассамблеи ООН)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339A124-15CE-4BF3-BF5F-231B593CDEB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6074" y="5541924"/>
            <a:ext cx="591363" cy="95105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831E960-9D03-4250-A803-BF957DB13C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0342" y="5825412"/>
            <a:ext cx="438950" cy="38408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03C144C-3E29-4376-8333-866D12249614}"/>
              </a:ext>
            </a:extLst>
          </p:cNvPr>
          <p:cNvSpPr txBox="1"/>
          <p:nvPr/>
        </p:nvSpPr>
        <p:spPr>
          <a:xfrm>
            <a:off x="635909" y="5825412"/>
            <a:ext cx="2478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6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06A05A31-E4DF-45BE-80C8-60340496A89E}"/>
              </a:ext>
            </a:extLst>
          </p:cNvPr>
          <p:cNvSpPr/>
          <p:nvPr/>
        </p:nvSpPr>
        <p:spPr>
          <a:xfrm>
            <a:off x="1293542" y="5541924"/>
            <a:ext cx="9710596" cy="9026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2025 г.</a:t>
            </a: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dirty="0">
                <a:solidFill>
                  <a:prstClr val="black"/>
                </a:solidFill>
              </a:rPr>
              <a:t>– Год детского отдыха в системе образования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ru-RU" sz="1600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Распоряжение Министерства просвещения Российской Федерации от 29 августа 2024 г. № Р-160 «Об объявлении 2025 года Годом детского отдыха в системе образования»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9961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1DA3603-D4C7-4D15-8326-D795312BE9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461" y="159482"/>
            <a:ext cx="5680748" cy="317065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E56581C-4FD8-41CE-84FB-E56D11062C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245" y="3528323"/>
            <a:ext cx="5681964" cy="317019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A035CEA-763C-4888-A95F-92DE09E5A6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3575" y="159709"/>
            <a:ext cx="5681964" cy="317019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2E43E7E-8F14-4500-8103-9281AB5D20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4462" y="3479286"/>
            <a:ext cx="5681964" cy="3170195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8C63F98-A5FF-4DEC-B330-816F97EDE35E}"/>
              </a:ext>
            </a:extLst>
          </p:cNvPr>
          <p:cNvSpPr/>
          <p:nvPr/>
        </p:nvSpPr>
        <p:spPr>
          <a:xfrm>
            <a:off x="265245" y="148135"/>
            <a:ext cx="4920277" cy="25391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  <a:t>4 декабря</a:t>
            </a:r>
          </a:p>
          <a:p>
            <a:pPr lvl="0">
              <a:defRPr/>
            </a:pPr>
            <a:r>
              <a:rPr lang="ru-RU" sz="700" b="1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  <a:t> </a:t>
            </a:r>
          </a:p>
          <a:p>
            <a:pPr lvl="0">
              <a:defRPr/>
            </a:pPr>
            <a:r>
              <a:rPr lang="ru-RU" sz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−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 200 лет со дня рождения </a:t>
            </a:r>
          </a:p>
          <a:p>
            <a:pPr lvl="0">
              <a:defRPr/>
            </a:pP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русского писателя, переводчика, </a:t>
            </a:r>
          </a:p>
          <a:p>
            <a:pPr lvl="0">
              <a:defRPr/>
            </a:pP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критика   </a:t>
            </a:r>
            <a:b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</a:b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  <a:t>Алексея </a:t>
            </a:r>
          </a:p>
          <a:p>
            <a:pPr lvl="0">
              <a:defRPr/>
            </a:pP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  <a:t>Николаевича</a:t>
            </a:r>
            <a:endParaRPr lang="ru-RU" sz="2800" b="1" dirty="0">
              <a:solidFill>
                <a:srgbClr val="002060"/>
              </a:solidFill>
              <a:latin typeface="Arial" panose="020B0604020202020204" pitchFamily="34" charset="0"/>
              <a:cs typeface="Arial"/>
            </a:endParaRPr>
          </a:p>
          <a:p>
            <a:pPr lvl="0">
              <a:defRPr/>
            </a:pPr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  <a:t>Плещеева</a:t>
            </a:r>
          </a:p>
          <a:p>
            <a:pPr lvl="0">
              <a:defRPr/>
            </a:pP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  <a:t>(1825–1893)</a:t>
            </a:r>
            <a:endParaRPr lang="ru-RU" sz="1050" dirty="0">
              <a:solidFill>
                <a:srgbClr val="002060"/>
              </a:solidFill>
              <a:latin typeface="Tenorite"/>
              <a:cs typeface="Arial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502F665-7E15-40BC-9D4E-1CF76F8043B7}"/>
              </a:ext>
            </a:extLst>
          </p:cNvPr>
          <p:cNvSpPr/>
          <p:nvPr/>
        </p:nvSpPr>
        <p:spPr>
          <a:xfrm>
            <a:off x="7181670" y="309091"/>
            <a:ext cx="4507831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  <a:t>19 декабря</a:t>
            </a:r>
          </a:p>
          <a:p>
            <a:pPr lvl="0" algn="r">
              <a:defRPr/>
            </a:pPr>
            <a:r>
              <a:rPr lang="ru-RU" sz="800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  <a:t> </a:t>
            </a:r>
          </a:p>
          <a:p>
            <a:pPr lvl="0" algn="r">
              <a:defRPr/>
            </a:pPr>
            <a:r>
              <a:rPr lang="ru-RU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−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 115 лет со дня рождения </a:t>
            </a:r>
          </a:p>
          <a:p>
            <a:pPr lvl="0" algn="r">
              <a:defRPr/>
            </a:pP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русского поэта, прозаика, </a:t>
            </a:r>
          </a:p>
          <a:p>
            <a:pPr lvl="0" algn="r">
              <a:defRPr/>
            </a:pP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автора литературных сказок для детей</a:t>
            </a:r>
          </a:p>
          <a:p>
            <a:pPr lvl="0" algn="r">
              <a:defRPr/>
            </a:pP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  <a:t>Николая </a:t>
            </a:r>
          </a:p>
          <a:p>
            <a:pPr lvl="0" algn="r">
              <a:defRPr/>
            </a:pP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  <a:t>Матвеевича </a:t>
            </a:r>
          </a:p>
          <a:p>
            <a:pPr lvl="0" algn="r">
              <a:defRPr/>
            </a:pP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  <a:t>Грибачёва  </a:t>
            </a:r>
          </a:p>
          <a:p>
            <a:pPr lvl="0" algn="r">
              <a:defRPr/>
            </a:pP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  <a:t>(1910–1992) </a:t>
            </a:r>
            <a:endParaRPr lang="ru-RU" sz="1050" dirty="0">
              <a:solidFill>
                <a:srgbClr val="002060"/>
              </a:solidFill>
              <a:latin typeface="Tenorite"/>
              <a:cs typeface="Arial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9C19FA7-BEE9-4DA4-9916-4537FE399446}"/>
              </a:ext>
            </a:extLst>
          </p:cNvPr>
          <p:cNvSpPr/>
          <p:nvPr/>
        </p:nvSpPr>
        <p:spPr>
          <a:xfrm>
            <a:off x="3291839" y="157039"/>
            <a:ext cx="2655369" cy="26007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  <a:t>5 декабря</a:t>
            </a:r>
          </a:p>
          <a:p>
            <a:pPr lvl="0">
              <a:defRPr/>
            </a:pPr>
            <a:r>
              <a:rPr lang="ru-RU" sz="700" b="1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  <a:t> </a:t>
            </a:r>
          </a:p>
          <a:p>
            <a:pPr lvl="0">
              <a:defRPr/>
            </a:pPr>
            <a:r>
              <a:rPr lang="ru-RU" sz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−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 205 лет со дня рождения </a:t>
            </a:r>
          </a:p>
          <a:p>
            <a:pPr lvl="0">
              <a:defRPr/>
            </a:pP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русского поэта, переводчика</a:t>
            </a:r>
            <a:b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</a:b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  <a:t>Афанасия Афанасьевича</a:t>
            </a:r>
          </a:p>
          <a:p>
            <a:pPr lvl="0">
              <a:defRPr/>
            </a:pPr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  <a:t>Фета </a:t>
            </a:r>
          </a:p>
          <a:p>
            <a:pPr lvl="0">
              <a:defRPr/>
            </a:pP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  <a:t>(н. ф. Шеншин)   </a:t>
            </a:r>
          </a:p>
          <a:p>
            <a:pPr lvl="0">
              <a:defRPr/>
            </a:pP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  <a:t>(1820–1892) </a:t>
            </a:r>
            <a:endParaRPr lang="ru-RU" sz="1050" dirty="0">
              <a:solidFill>
                <a:srgbClr val="002060"/>
              </a:solidFill>
              <a:latin typeface="Tenorite"/>
              <a:cs typeface="Arial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4E3CC69-77EE-49F0-975F-4E92CD7BB137}"/>
              </a:ext>
            </a:extLst>
          </p:cNvPr>
          <p:cNvSpPr/>
          <p:nvPr/>
        </p:nvSpPr>
        <p:spPr>
          <a:xfrm>
            <a:off x="7849145" y="3525452"/>
            <a:ext cx="3840356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  <a:t>30 декабря</a:t>
            </a:r>
          </a:p>
          <a:p>
            <a:pPr lvl="0" algn="r">
              <a:defRPr/>
            </a:pPr>
            <a:br>
              <a:rPr lang="ru-RU" sz="800" b="1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</a:b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  <a:t>– 120 лет со дня рождения русского поэта, </a:t>
            </a:r>
          </a:p>
          <a:p>
            <a:pPr lvl="0" algn="r">
              <a:defRPr/>
            </a:pP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  <a:t>прозаика, драматурга, детского писателя </a:t>
            </a:r>
          </a:p>
          <a:p>
            <a:pPr lvl="0" algn="r">
              <a:defRPr/>
            </a:pP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Даниила </a:t>
            </a:r>
          </a:p>
          <a:p>
            <a:pPr lvl="0" algn="r">
              <a:defRPr/>
            </a:pP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Ивановича </a:t>
            </a:r>
          </a:p>
          <a:p>
            <a:pPr lvl="0" algn="r">
              <a:defRPr/>
            </a:pP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  <a:t>Хармса</a:t>
            </a:r>
            <a:b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</a:b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  <a:t>(н. ф. </a:t>
            </a:r>
            <a:r>
              <a:rPr lang="ru-RU" sz="1200" dirty="0" err="1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  <a:t>Ювачѐв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  <a:t>) 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cs typeface="Arial"/>
            </a:endParaRPr>
          </a:p>
          <a:p>
            <a:pPr lvl="0" algn="r">
              <a:defRPr/>
            </a:pP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  <a:t>(1905–1942) </a:t>
            </a:r>
            <a:endParaRPr lang="ru-RU" sz="1000" dirty="0">
              <a:solidFill>
                <a:srgbClr val="002060"/>
              </a:solidFill>
              <a:latin typeface="Tenorite"/>
              <a:cs typeface="Arial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E41678C7-1E85-4C06-A240-ADAE417FA896}"/>
              </a:ext>
            </a:extLst>
          </p:cNvPr>
          <p:cNvSpPr/>
          <p:nvPr/>
        </p:nvSpPr>
        <p:spPr>
          <a:xfrm>
            <a:off x="502499" y="3522229"/>
            <a:ext cx="5364901" cy="28777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  <a:t>30 декабря</a:t>
            </a:r>
          </a:p>
          <a:p>
            <a:pPr lvl="0">
              <a:defRPr/>
            </a:pPr>
            <a:br>
              <a:rPr lang="ru-RU" sz="800" b="1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</a:b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  <a:t>– 160 лет со дня рождения </a:t>
            </a:r>
          </a:p>
          <a:p>
            <a:pPr lvl="0">
              <a:defRPr/>
            </a:pP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  <a:t>английского писателя, </a:t>
            </a:r>
          </a:p>
          <a:p>
            <a:pPr lvl="0">
              <a:defRPr/>
            </a:pPr>
            <a:r>
              <a:rPr lang="ru-RU" sz="1100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  <a:t>лауреата Нобелевской премии по литературе (1907)</a:t>
            </a:r>
          </a:p>
          <a:p>
            <a:pPr lvl="0">
              <a:defRPr/>
            </a:pP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Джозефа </a:t>
            </a:r>
          </a:p>
          <a:p>
            <a:pPr lvl="0">
              <a:defRPr/>
            </a:pP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Редьярда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</a:p>
          <a:p>
            <a:pPr lvl="0">
              <a:defRPr/>
            </a:pP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  <a:t>Киплинга</a:t>
            </a:r>
            <a:b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</a:b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  <a:t>(1865–1936) </a:t>
            </a:r>
            <a:endParaRPr lang="ru-RU" sz="1000" dirty="0">
              <a:solidFill>
                <a:srgbClr val="002060"/>
              </a:solidFill>
              <a:latin typeface="Tenorite"/>
              <a:cs typeface="Arial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14DD19F-84B4-4825-A541-77E0062D34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6400" y="1823724"/>
            <a:ext cx="1130976" cy="15268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308B253-F9F2-4A38-BB12-411CD14DAA5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27" t="7927" r="5372" b="13249"/>
          <a:stretch/>
        </p:blipFill>
        <p:spPr>
          <a:xfrm>
            <a:off x="2222208" y="1844362"/>
            <a:ext cx="1103473" cy="15061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DEF8110-871F-4C36-812F-50AD76997D3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984" t="2328" b="3934"/>
          <a:stretch/>
        </p:blipFill>
        <p:spPr>
          <a:xfrm>
            <a:off x="6151775" y="830542"/>
            <a:ext cx="1872238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F0C8DEB-6952-4BCA-B869-9F76B6714A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63584" y="3429000"/>
            <a:ext cx="1876642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271F14F-6B59-42AF-AB72-9A6F6AA07A6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700" r="5212"/>
          <a:stretch/>
        </p:blipFill>
        <p:spPr>
          <a:xfrm>
            <a:off x="6151775" y="3429000"/>
            <a:ext cx="1876643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27954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1DA3603-D4C7-4D15-8326-D795312BE9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461" y="159482"/>
            <a:ext cx="5680748" cy="317065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E56581C-4FD8-41CE-84FB-E56D11062C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245" y="3525451"/>
            <a:ext cx="5681964" cy="317019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A035CEA-763C-4888-A95F-92DE09E5A6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3575" y="159709"/>
            <a:ext cx="5681964" cy="317019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2E43E7E-8F14-4500-8103-9281AB5D20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3575" y="3525452"/>
            <a:ext cx="5681964" cy="3170195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55F378D-B7C2-4F42-9E8F-DF6BA2A6CB9B}"/>
              </a:ext>
            </a:extLst>
          </p:cNvPr>
          <p:cNvSpPr/>
          <p:nvPr/>
        </p:nvSpPr>
        <p:spPr>
          <a:xfrm>
            <a:off x="441409" y="3768435"/>
            <a:ext cx="5418878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t>–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365 лет со дня рождения </a:t>
            </a:r>
          </a:p>
          <a:p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английского писате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ля</a:t>
            </a:r>
          </a:p>
          <a:p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Даниеля Дефо </a:t>
            </a:r>
          </a:p>
          <a:p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(Daniel </a:t>
            </a:r>
            <a:r>
              <a:rPr lang="ru-RU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Defoe</a:t>
            </a: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1660–1731)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ADDF690-43E4-4F67-A9B5-79D16BB98928}"/>
              </a:ext>
            </a:extLst>
          </p:cNvPr>
          <p:cNvSpPr/>
          <p:nvPr/>
        </p:nvSpPr>
        <p:spPr>
          <a:xfrm>
            <a:off x="582102" y="3847237"/>
            <a:ext cx="50482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3D6C72-535D-43F2-AD78-F750F620F336}"/>
              </a:ext>
            </a:extLst>
          </p:cNvPr>
          <p:cNvSpPr txBox="1"/>
          <p:nvPr/>
        </p:nvSpPr>
        <p:spPr>
          <a:xfrm>
            <a:off x="6807200" y="326597"/>
            <a:ext cx="4920279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t>–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515 лет со дня рождения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русского первопечатника,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просветителя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Ивана Фёдорова 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(1510–1583)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7660D5C-9492-46FD-A51C-942FC33F88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9337" y="3493728"/>
            <a:ext cx="1971643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9708C87-2B29-44F4-BD74-BBEB3C70BA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6078" y="844558"/>
            <a:ext cx="2005285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E426B90-D521-423C-93D0-4A189072F7D7}"/>
              </a:ext>
            </a:extLst>
          </p:cNvPr>
          <p:cNvSpPr txBox="1"/>
          <p:nvPr/>
        </p:nvSpPr>
        <p:spPr>
          <a:xfrm>
            <a:off x="441409" y="326597"/>
            <a:ext cx="5064213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t>–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545 лет со дня рождения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писателя эпохи Возрождения,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первого сказочника Европы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Страпаролы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да Караваджо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Giovanfrancesco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Straparola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da Caravaggio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 </a:t>
            </a:r>
            <a:endParaRPr kumimoji="0" lang="ru-RU" sz="2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ок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1480–1557)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D4BFA26-6E7B-4355-A012-724CFFD439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29337" y="845833"/>
            <a:ext cx="1954284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D7ED1F7-E08B-4D7B-AC75-65088B6729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84307" y="3673903"/>
            <a:ext cx="4000500" cy="2857500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364568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14D1B0B-5AE7-4FB0-9CB0-D14587F1FD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2681" y="4593362"/>
            <a:ext cx="5675868" cy="171166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3D2561C-AC88-4CB0-A166-BA56442AFE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2682" y="552972"/>
            <a:ext cx="5675868" cy="1718654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1DA3603-D4C7-4D15-8326-D795312BE9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9564" y="2572644"/>
            <a:ext cx="5672870" cy="171271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CAE6747-E640-46A8-ABFC-73A00CCB70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398" y="552973"/>
            <a:ext cx="5678922" cy="171865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411132F-AB1B-470D-AD3D-B1F932FD1C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398" y="4592315"/>
            <a:ext cx="5672870" cy="1712712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AB50E129-1D17-4E0C-9E33-91CCD648FB6F}"/>
              </a:ext>
            </a:extLst>
          </p:cNvPr>
          <p:cNvSpPr/>
          <p:nvPr/>
        </p:nvSpPr>
        <p:spPr>
          <a:xfrm>
            <a:off x="6334271" y="4931930"/>
            <a:ext cx="545156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 лет со дня открытия </a:t>
            </a:r>
          </a:p>
          <a:p>
            <a:pPr algn="ctr"/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Всероссийского детского центра «Орленок» </a:t>
            </a:r>
          </a:p>
          <a:p>
            <a:pPr algn="ctr"/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(12 июля 1960 года)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E497737-4B6F-4706-A994-C6EC2FE1B04A}"/>
              </a:ext>
            </a:extLst>
          </p:cNvPr>
          <p:cNvSpPr/>
          <p:nvPr/>
        </p:nvSpPr>
        <p:spPr>
          <a:xfrm>
            <a:off x="6252681" y="721131"/>
            <a:ext cx="567287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лет со дня открытия </a:t>
            </a:r>
          </a:p>
          <a:p>
            <a:pPr algn="ctr"/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Всесоюзного пионерского лагеря «Артек» (Международного детского центра «Артек») </a:t>
            </a:r>
          </a:p>
          <a:p>
            <a:pPr algn="ctr"/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(16 июня 1925 года)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193ECCEC-EDDD-4017-AC79-95F41F5F43BE}"/>
              </a:ext>
            </a:extLst>
          </p:cNvPr>
          <p:cNvSpPr/>
          <p:nvPr/>
        </p:nvSpPr>
        <p:spPr>
          <a:xfrm>
            <a:off x="325914" y="385469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6EF81F79-A5C3-46F9-AB07-C12769EDFC86}"/>
              </a:ext>
            </a:extLst>
          </p:cNvPr>
          <p:cNvSpPr/>
          <p:nvPr/>
        </p:nvSpPr>
        <p:spPr>
          <a:xfrm>
            <a:off x="238271" y="4224031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D86294DB-9C3E-49BF-8509-A3A5BFDF9FEF}"/>
              </a:ext>
            </a:extLst>
          </p:cNvPr>
          <p:cNvSpPr/>
          <p:nvPr/>
        </p:nvSpPr>
        <p:spPr>
          <a:xfrm>
            <a:off x="427611" y="798929"/>
            <a:ext cx="533844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145 лет со дня открытия </a:t>
            </a:r>
          </a:p>
          <a:p>
            <a:pPr algn="ctr"/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Московского цирка на Цветном бульваре </a:t>
            </a:r>
          </a:p>
          <a:p>
            <a:pPr algn="ctr"/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 октября 1880 года)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0AFCB313-AA16-4674-B27A-7DDB4FBC8237}"/>
              </a:ext>
            </a:extLst>
          </p:cNvPr>
          <p:cNvSpPr/>
          <p:nvPr/>
        </p:nvSpPr>
        <p:spPr>
          <a:xfrm>
            <a:off x="3767348" y="3071581"/>
            <a:ext cx="46573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лет газете «Пионерская правда» </a:t>
            </a:r>
          </a:p>
          <a:p>
            <a:pPr algn="ctr"/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(6 марта 1925 года)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DA7E47D2-2FBD-4AF8-AC8C-8DDC33142A14}"/>
              </a:ext>
            </a:extLst>
          </p:cNvPr>
          <p:cNvSpPr/>
          <p:nvPr/>
        </p:nvSpPr>
        <p:spPr>
          <a:xfrm>
            <a:off x="973446" y="5085819"/>
            <a:ext cx="408823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95 лет детскому журналу «Чиж» </a:t>
            </a:r>
          </a:p>
          <a:p>
            <a:pPr algn="ctr"/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(1930–1941)</a:t>
            </a:r>
          </a:p>
        </p:txBody>
      </p:sp>
    </p:spTree>
    <p:extLst>
      <p:ext uri="{BB962C8B-B14F-4D97-AF65-F5344CB8AC3E}">
        <p14:creationId xmlns:p14="http://schemas.microsoft.com/office/powerpoint/2010/main" val="666711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reencoded.png">
            <a:extLst>
              <a:ext uri="{FF2B5EF4-FFF2-40B4-BE49-F238E27FC236}">
                <a16:creationId xmlns:a16="http://schemas.microsoft.com/office/drawing/2014/main" id="{473BCD7B-299A-48B5-B9C5-7DD856959E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537" y="948561"/>
            <a:ext cx="641586" cy="1026493"/>
          </a:xfrm>
          <a:prstGeom prst="rect">
            <a:avLst/>
          </a:prstGeom>
        </p:spPr>
      </p:pic>
      <p:pic>
        <p:nvPicPr>
          <p:cNvPr id="3" name="Image 2" descr="preencoded.png">
            <a:extLst>
              <a:ext uri="{FF2B5EF4-FFF2-40B4-BE49-F238E27FC236}">
                <a16:creationId xmlns:a16="http://schemas.microsoft.com/office/drawing/2014/main" id="{BE7A0F3A-2BB5-4834-B4D6-D38C539707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989" y="2094859"/>
            <a:ext cx="641586" cy="102649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26F8C5C-1B13-4760-BE9C-39A8466D46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989" y="3236959"/>
            <a:ext cx="639643" cy="102649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F0A2147-1E6D-4620-8298-189D2BE357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989" y="4379059"/>
            <a:ext cx="634039" cy="102421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488961E-9541-478E-91DB-7ACB2359CD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537" y="4699479"/>
            <a:ext cx="437322" cy="38337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396729E-07FC-4D0A-9563-00B2BE686034}"/>
              </a:ext>
            </a:extLst>
          </p:cNvPr>
          <p:cNvSpPr txBox="1"/>
          <p:nvPr/>
        </p:nvSpPr>
        <p:spPr>
          <a:xfrm>
            <a:off x="210312" y="123503"/>
            <a:ext cx="1159459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200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Полезные ресурсы РГДБ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FBCC805-FEFB-41A4-BBBB-379F0752F7C8}"/>
              </a:ext>
            </a:extLst>
          </p:cNvPr>
          <p:cNvSpPr/>
          <p:nvPr/>
        </p:nvSpPr>
        <p:spPr>
          <a:xfrm>
            <a:off x="1250363" y="1159590"/>
            <a:ext cx="69368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rgbClr val="002060"/>
                </a:solidFill>
                <a:hlinkClick r:id="rId7"/>
              </a:rPr>
              <a:t>НЭБ.Дети – Национальная электронная библиотека для детей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7"/>
              </a:rPr>
              <a:t>–</a:t>
            </a:r>
            <a:r>
              <a:rPr lang="ru-RU" sz="1600" dirty="0">
                <a:solidFill>
                  <a:srgbClr val="002060"/>
                </a:solidFill>
                <a:hlinkClick r:id="rId7"/>
              </a:rPr>
              <a:t> бесплатная еженедельно пополняемая коллекция оцифрованных материалов из фондов РГДБ, библиотек-партнеров, частных коллекций. </a:t>
            </a: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015C8A53-36A1-449B-92EA-CF361FD73BD6}"/>
              </a:ext>
            </a:extLst>
          </p:cNvPr>
          <p:cNvSpPr/>
          <p:nvPr/>
        </p:nvSpPr>
        <p:spPr>
          <a:xfrm>
            <a:off x="1255968" y="2287048"/>
            <a:ext cx="69312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rgbClr val="002060"/>
                </a:solidFill>
                <a:hlinkClick r:id="rId8"/>
              </a:rPr>
              <a:t>Виртуальный музей ДИАФИЛЬМ.ОНЛАЙН – пополняемый проект РГДБ с уникальной коллекцией диафильмов (более 6000). </a:t>
            </a:r>
            <a:endParaRPr lang="ru-RU" sz="1600" dirty="0">
              <a:solidFill>
                <a:srgbClr val="002060"/>
              </a:solidFill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5C6F2F5-6E95-45CC-9943-BCFB147300E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8988" y="5518883"/>
            <a:ext cx="634039" cy="102421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8A94936-4AB6-4F3D-B3CE-C338305215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3290" y="5838950"/>
            <a:ext cx="438950" cy="384081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5557715C-205A-4130-8E4E-82DDC569B33B}"/>
              </a:ext>
            </a:extLst>
          </p:cNvPr>
          <p:cNvSpPr/>
          <p:nvPr/>
        </p:nvSpPr>
        <p:spPr>
          <a:xfrm>
            <a:off x="1255969" y="3134168"/>
            <a:ext cx="693123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err="1">
                <a:solidFill>
                  <a:srgbClr val="002060"/>
                </a:solidFill>
                <a:hlinkClick r:id="rId11"/>
              </a:rPr>
              <a:t>Библиогид</a:t>
            </a:r>
            <a:r>
              <a:rPr lang="ru-RU" sz="1600" dirty="0">
                <a:solidFill>
                  <a:srgbClr val="002060"/>
                </a:solidFill>
                <a:hlinkClick r:id="rId11"/>
              </a:rPr>
              <a:t> – путеводитель по детским и подростковым книгам. На сайте «</a:t>
            </a:r>
            <a:r>
              <a:rPr lang="ru-RU" sz="1600" dirty="0" err="1">
                <a:solidFill>
                  <a:srgbClr val="002060"/>
                </a:solidFill>
                <a:hlinkClick r:id="rId11"/>
              </a:rPr>
              <a:t>Библиогид</a:t>
            </a:r>
            <a:r>
              <a:rPr lang="ru-RU" sz="1600" dirty="0">
                <a:solidFill>
                  <a:srgbClr val="002060"/>
                </a:solidFill>
                <a:hlinkClick r:id="rId11"/>
              </a:rPr>
              <a:t>» ежемесячно публикуется аннотированный каталог, включающий в себя не менее 60 наименований с библиографическими описаниями, аннотациями и фотографиями обложек.</a:t>
            </a: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C4D0ABCE-0729-44D1-9FB4-4B0ECBBDAB7F}"/>
              </a:ext>
            </a:extLst>
          </p:cNvPr>
          <p:cNvSpPr/>
          <p:nvPr/>
        </p:nvSpPr>
        <p:spPr>
          <a:xfrm>
            <a:off x="1255969" y="4296704"/>
            <a:ext cx="693122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err="1">
                <a:solidFill>
                  <a:srgbClr val="002060"/>
                </a:solidFill>
                <a:hlinkClick r:id="rId12"/>
              </a:rPr>
              <a:t>ПроДетЛит</a:t>
            </a:r>
            <a:r>
              <a:rPr lang="ru-RU" sz="1600" dirty="0">
                <a:solidFill>
                  <a:srgbClr val="002060"/>
                </a:solidFill>
                <a:hlinkClick r:id="rId12"/>
              </a:rPr>
              <a:t> – электронная база данных об авторах детской литературы, художниках, переводчиках, исследователях истории детской книги, литературных критиках, литературоведах, а также об издательствах и литературных премиях, посвященных детской литературе.</a:t>
            </a: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B3F8CD2F-5E47-475C-8FE1-94965AF69225}"/>
              </a:ext>
            </a:extLst>
          </p:cNvPr>
          <p:cNvSpPr/>
          <p:nvPr/>
        </p:nvSpPr>
        <p:spPr>
          <a:xfrm>
            <a:off x="1255968" y="5582560"/>
            <a:ext cx="69368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rgbClr val="002060"/>
                </a:solidFill>
                <a:hlinkClick r:id="rId13"/>
              </a:rPr>
              <a:t>Летопись мужества – информационно-просветительский ресурс о героях Великой Отечественной войны, городах и людях, о тех, кто воевал на фронте и оккупированных территориях,  о тружениках тыла. </a:t>
            </a: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71CF29E-5D31-450B-98A8-546445054C22}"/>
              </a:ext>
            </a:extLst>
          </p:cNvPr>
          <p:cNvSpPr txBox="1"/>
          <p:nvPr/>
        </p:nvSpPr>
        <p:spPr>
          <a:xfrm>
            <a:off x="629478" y="4699479"/>
            <a:ext cx="137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24B9114-C648-4DA6-A782-6B31BC7B4A91}"/>
              </a:ext>
            </a:extLst>
          </p:cNvPr>
          <p:cNvSpPr txBox="1"/>
          <p:nvPr/>
        </p:nvSpPr>
        <p:spPr>
          <a:xfrm>
            <a:off x="612581" y="581339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5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2C38F6FF-B7FF-4662-961A-E988708F3D39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7" t="5212" r="5512" b="1"/>
          <a:stretch/>
        </p:blipFill>
        <p:spPr>
          <a:xfrm>
            <a:off x="8556580" y="5691118"/>
            <a:ext cx="3296160" cy="498887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D52B024D-C3C8-4F7A-81D1-C1F7E4DF63EA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1" b="16270"/>
          <a:stretch/>
        </p:blipFill>
        <p:spPr>
          <a:xfrm>
            <a:off x="8556580" y="1166767"/>
            <a:ext cx="3296160" cy="815681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AF7E70A6-58BE-49E5-A857-7CC8CDE7A41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6580" y="2287048"/>
            <a:ext cx="3296160" cy="498887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389D03F8-5BD6-4F53-8CE6-421817087D5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6580" y="3317852"/>
            <a:ext cx="3296744" cy="498888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3121D2D6-15C8-4424-9C64-712C7A6CA89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6580" y="4312207"/>
            <a:ext cx="3296745" cy="964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480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77CF3FD-E736-4903-88B4-AD3438371459}"/>
              </a:ext>
            </a:extLst>
          </p:cNvPr>
          <p:cNvSpPr/>
          <p:nvPr/>
        </p:nvSpPr>
        <p:spPr>
          <a:xfrm>
            <a:off x="2179709" y="2615398"/>
            <a:ext cx="8600688" cy="184665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cap="none" spc="50" dirty="0">
                <a:ln w="0"/>
                <a:solidFill>
                  <a:schemeClr val="bg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СПАСИБО ЗА ВНИМАНИЕ</a:t>
            </a:r>
          </a:p>
          <a:p>
            <a:pPr algn="ctr"/>
            <a:endParaRPr lang="ru-RU" sz="5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1739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reencoded.png">
            <a:extLst>
              <a:ext uri="{FF2B5EF4-FFF2-40B4-BE49-F238E27FC236}">
                <a16:creationId xmlns:a16="http://schemas.microsoft.com/office/drawing/2014/main" id="{473BCD7B-299A-48B5-B9C5-7DD856959E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815" y="1400492"/>
            <a:ext cx="801489" cy="1282326"/>
          </a:xfrm>
          <a:prstGeom prst="rect">
            <a:avLst/>
          </a:prstGeom>
        </p:spPr>
      </p:pic>
      <p:pic>
        <p:nvPicPr>
          <p:cNvPr id="3" name="Image 2" descr="preencoded.png">
            <a:extLst>
              <a:ext uri="{FF2B5EF4-FFF2-40B4-BE49-F238E27FC236}">
                <a16:creationId xmlns:a16="http://schemas.microsoft.com/office/drawing/2014/main" id="{BE7A0F3A-2BB5-4834-B4D6-D38C539707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352" y="2970243"/>
            <a:ext cx="801489" cy="125871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26F8C5C-1B13-4760-BE9C-39A8466D46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352" y="4516379"/>
            <a:ext cx="801489" cy="127366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C363B47-888D-4448-86F1-A7E825A78363}"/>
              </a:ext>
            </a:extLst>
          </p:cNvPr>
          <p:cNvSpPr txBox="1"/>
          <p:nvPr/>
        </p:nvSpPr>
        <p:spPr>
          <a:xfrm>
            <a:off x="412091" y="218890"/>
            <a:ext cx="1136781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200" u="sng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/>
              </a:rPr>
              <a:t>Электронные источники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E45ABB1-011B-4E85-AFDE-91FEF64233A5}"/>
              </a:ext>
            </a:extLst>
          </p:cNvPr>
          <p:cNvSpPr/>
          <p:nvPr/>
        </p:nvSpPr>
        <p:spPr>
          <a:xfrm>
            <a:off x="1508759" y="1400492"/>
            <a:ext cx="8503919" cy="14393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90000"/>
              </a:lnSpc>
              <a:spcBef>
                <a:spcPts val="1000"/>
              </a:spcBef>
            </a:pP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  <a:t>Памятные даты 2025 года : литература, искусство / Российская государственная детская библиотека ; сост.: Азарова Е. В., Рубан Н. С., Спицына Е. В. ; ред.: Рубан Н. С., </a:t>
            </a:r>
            <a:r>
              <a:rPr lang="ru-RU" dirty="0" err="1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  <a:t>Четверикова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  <a:t> Л. Н. — Москва, 2024. — 83 с. — URL: 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https://rgdb.ru/pamyatnye-daty  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  <a:t>(дата обращения 10.11.2024 г.).</a:t>
            </a:r>
          </a:p>
          <a:p>
            <a:pPr lvl="0" algn="just">
              <a:lnSpc>
                <a:spcPct val="90000"/>
              </a:lnSpc>
              <a:spcBef>
                <a:spcPts val="1000"/>
              </a:spcBef>
            </a:pPr>
            <a:endParaRPr lang="ru-RU" sz="1600" dirty="0">
              <a:solidFill>
                <a:prstClr val="white">
                  <a:lumMod val="95000"/>
                </a:prstClr>
              </a:solidFill>
              <a:latin typeface="Arial" panose="020B0604020202020204" pitchFamily="34" charset="0"/>
              <a:cs typeface="Arial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8FF9595-EAE4-4910-945F-CA2810C8E5D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7178" t="13682" r="22882" b="4357"/>
          <a:stretch/>
        </p:blipFill>
        <p:spPr>
          <a:xfrm>
            <a:off x="10312088" y="1251306"/>
            <a:ext cx="1064856" cy="1588553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CEB146C-968F-45AD-88E1-A875D462CE66}"/>
              </a:ext>
            </a:extLst>
          </p:cNvPr>
          <p:cNvSpPr/>
          <p:nvPr/>
        </p:nvSpPr>
        <p:spPr>
          <a:xfrm>
            <a:off x="1508760" y="2972995"/>
            <a:ext cx="8503918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90000"/>
              </a:lnSpc>
              <a:spcBef>
                <a:spcPts val="1000"/>
              </a:spcBef>
            </a:pP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  <a:t>Тульская историко-культурная энциклопедия / 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  <a:t>[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  <a:t>редакционная коллегия: Е.В. Симонова (отв. Редактор) и др.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  <a:t>]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  <a:t> —</a:t>
            </a:r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Тула: Дизайн-коллегия, 2018. 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  <a:t>— </a:t>
            </a:r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752 с. 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  <a:t>— 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  <a:t>URL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/>
              </a:rPr>
              <a:t>: 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https://data.tularlic.ru/books/Tul'skaya_istoriko-kul'turnaya_entsiklopediya/</a:t>
            </a:r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(дата обращения 10.11.2024 г.).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9FB7EA7-0AF5-4979-B874-741C174AF4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12088" y="3429000"/>
            <a:ext cx="1064856" cy="1586239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636AD51-F06C-44E2-9902-29FA27187BC6}"/>
              </a:ext>
            </a:extLst>
          </p:cNvPr>
          <p:cNvSpPr/>
          <p:nvPr/>
        </p:nvSpPr>
        <p:spPr>
          <a:xfrm>
            <a:off x="1523186" y="441301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Календарь знаменательных дат Тульской области 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AC1DA62B-ED5B-4BBA-9443-4485A9938886}"/>
              </a:ext>
            </a:extLst>
          </p:cNvPr>
          <p:cNvSpPr/>
          <p:nvPr/>
        </p:nvSpPr>
        <p:spPr>
          <a:xfrm>
            <a:off x="2213717" y="4782347"/>
            <a:ext cx="8039723" cy="157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/>
              </a:rPr>
              <a:t>Исторические события Тульского края:</a:t>
            </a:r>
          </a:p>
          <a:p>
            <a:pPr lvl="0" indent="447675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1870 г. Николаем Ивановичем Белобородовым, тульским гармонистом, </a:t>
            </a:r>
          </a:p>
          <a:p>
            <a:pPr lvl="0" algn="just">
              <a:lnSpc>
                <a:spcPct val="107000"/>
              </a:lnSpc>
            </a:pP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дирижёром и композитором, создана первая в России хроматическая гармонь.</a:t>
            </a:r>
          </a:p>
          <a:p>
            <a:pPr lvl="0" indent="447675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21 сентября 2000 года утвержден герб Тульской области.</a:t>
            </a:r>
          </a:p>
          <a:p>
            <a:pPr lvl="0" indent="447675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 декабря 2015 года утверждён гимн Тульской области.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0" cap="none" spc="0" normalizeH="0" baseline="0" noProof="0" dirty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8515B27-F40D-444E-8FA6-48AF93F4A05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22820" y="4885711"/>
            <a:ext cx="743201" cy="971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785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EAA093-E00B-31E9-0A13-71142E30E5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2266" y="1219307"/>
            <a:ext cx="7135916" cy="3269447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sz="7000" dirty="0">
                <a:latin typeface="Carlito" panose="020F0502020204030204" pitchFamily="34" charset="0"/>
                <a:cs typeface="Carlito" panose="020F0502020204030204" pitchFamily="34" charset="0"/>
              </a:rPr>
              <a:t>Знаменательные</a:t>
            </a:r>
            <a:br>
              <a:rPr lang="ru-RU" sz="7000" dirty="0">
                <a:latin typeface="Carlito" panose="020F0502020204030204" pitchFamily="34" charset="0"/>
                <a:cs typeface="Carlito" panose="020F0502020204030204" pitchFamily="34" charset="0"/>
              </a:rPr>
            </a:br>
            <a:r>
              <a:rPr lang="ru-RU" sz="7000" dirty="0">
                <a:latin typeface="Carlito" panose="020F0502020204030204" pitchFamily="34" charset="0"/>
                <a:cs typeface="Carlito" panose="020F0502020204030204" pitchFamily="34" charset="0"/>
              </a:rPr>
              <a:t>даты 2025 года </a:t>
            </a:r>
            <a:br>
              <a:rPr lang="ru-RU" sz="7000" dirty="0"/>
            </a:br>
            <a:endParaRPr lang="ru-RU" sz="70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62C8177-F0B6-B02C-3682-183D8307E9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9104" y="4149418"/>
            <a:ext cx="8500865" cy="912850"/>
          </a:xfrm>
        </p:spPr>
        <p:txBody>
          <a:bodyPr rtlCol="0"/>
          <a:lstStyle>
            <a:defPPr>
              <a:defRPr lang="ru-RU"/>
            </a:defPPr>
          </a:lstStyle>
          <a:p>
            <a:pPr rtl="0">
              <a:spcBef>
                <a:spcPts val="0"/>
              </a:spcBef>
            </a:pPr>
            <a:r>
              <a:rPr lang="ru-RU" sz="4000" dirty="0">
                <a:latin typeface="Carlito" panose="020F0502020204030204" pitchFamily="34" charset="0"/>
                <a:cs typeface="Carlito" panose="020F0502020204030204" pitchFamily="34" charset="0"/>
              </a:rPr>
              <a:t>(Календарь для библиотекарей, обслуживающих детей)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96EEF3B-54A8-4FD1-9248-3FEB537E2B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3676" y="775252"/>
            <a:ext cx="4288324" cy="51584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80353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1DA3603-D4C7-4D15-8326-D795312BE9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461" y="159482"/>
            <a:ext cx="5680748" cy="317065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E56581C-4FD8-41CE-84FB-E56D11062C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245" y="3528323"/>
            <a:ext cx="5681964" cy="317019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A035CEA-763C-4888-A95F-92DE09E5A6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3575" y="159709"/>
            <a:ext cx="5681964" cy="317019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2E43E7E-8F14-4500-8103-9281AB5D20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0508" y="3507677"/>
            <a:ext cx="5681964" cy="3170195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8C63F98-A5FF-4DEC-B330-816F97EDE35E}"/>
              </a:ext>
            </a:extLst>
          </p:cNvPr>
          <p:cNvSpPr/>
          <p:nvPr/>
        </p:nvSpPr>
        <p:spPr>
          <a:xfrm>
            <a:off x="499448" y="159482"/>
            <a:ext cx="3392355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strike="noStrike" kern="0" cap="none" spc="0" normalizeH="0" baseline="0" noProof="0" dirty="0">
                <a:ln>
                  <a:noFill/>
                </a:ln>
                <a:solidFill>
                  <a:srgbClr val="041B64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/>
              </a:rPr>
              <a:t>4 января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ru-RU" sz="700" b="1" i="0" u="none" strike="noStrike" kern="0" cap="none" spc="0" normalizeH="0" baseline="0" noProof="0" dirty="0">
                <a:ln>
                  <a:noFill/>
                </a:ln>
                <a:solidFill>
                  <a:srgbClr val="041B64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/>
              </a:rPr>
            </a:b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41B64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−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41B64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/>
              </a:rPr>
              <a:t> 240 лет со дня рождения</a:t>
            </a:r>
            <a:b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41B64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/>
              </a:rPr>
            </a:b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41B64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/>
              </a:rPr>
              <a:t>немецкого ученого-фольклориста</a:t>
            </a:r>
            <a:b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041B64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/>
              </a:rPr>
            </a:br>
            <a:r>
              <a:rPr kumimoji="0" lang="ru-RU" sz="2800" i="0" u="none" strike="noStrike" kern="0" cap="none" spc="0" normalizeH="0" baseline="0" noProof="0" dirty="0">
                <a:ln>
                  <a:noFill/>
                </a:ln>
                <a:solidFill>
                  <a:srgbClr val="041B64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/>
              </a:rPr>
              <a:t>Якоба</a:t>
            </a: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rgbClr val="041B64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/>
              </a:rPr>
              <a:t>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rgbClr val="041B64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/>
              </a:rPr>
              <a:t>Гримма</a:t>
            </a:r>
            <a:b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041B64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/>
              </a:rPr>
            </a:b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41B64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/>
              </a:rPr>
              <a:t>(1785–1863)</a:t>
            </a:r>
            <a:b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041B64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/>
              </a:rPr>
            </a:b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502F665-7E15-40BC-9D4E-1CF76F8043B7}"/>
              </a:ext>
            </a:extLst>
          </p:cNvPr>
          <p:cNvSpPr/>
          <p:nvPr/>
        </p:nvSpPr>
        <p:spPr>
          <a:xfrm>
            <a:off x="7181670" y="159482"/>
            <a:ext cx="4507831" cy="2939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rgbClr val="041B64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/>
              </a:rPr>
              <a:t>5 января</a:t>
            </a: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ru-RU" sz="700" b="1" i="0" u="none" strike="noStrike" kern="0" cap="none" spc="0" normalizeH="0" baseline="0" noProof="0" dirty="0">
                <a:ln>
                  <a:noFill/>
                </a:ln>
                <a:solidFill>
                  <a:srgbClr val="041B64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/>
              </a:rPr>
            </a:b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41B64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−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41B64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/>
              </a:rPr>
              <a:t> 105 лет со дня рождения</a:t>
            </a:r>
            <a:b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41B64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/>
              </a:rPr>
            </a:b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41B64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/>
              </a:rPr>
              <a:t>русского писателя</a:t>
            </a:r>
            <a:b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041B64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/>
              </a:rPr>
            </a:br>
            <a:r>
              <a:rPr kumimoji="0" lang="ru-RU" sz="2800" i="0" u="none" strike="noStrike" kern="0" cap="none" spc="0" normalizeH="0" baseline="0" noProof="0" dirty="0">
                <a:ln>
                  <a:noFill/>
                </a:ln>
                <a:solidFill>
                  <a:srgbClr val="041B64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/>
              </a:rPr>
              <a:t>Николая </a:t>
            </a: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i="0" u="none" strike="noStrike" kern="0" cap="none" spc="0" normalizeH="0" baseline="0" noProof="0" dirty="0">
                <a:ln>
                  <a:noFill/>
                </a:ln>
                <a:solidFill>
                  <a:srgbClr val="041B64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/>
              </a:rPr>
              <a:t>Ивановича</a:t>
            </a:r>
            <a:br>
              <a:rPr kumimoji="0" lang="ru-RU" sz="3200" i="0" u="none" strike="noStrike" kern="0" cap="none" spc="0" normalizeH="0" baseline="0" noProof="0" dirty="0">
                <a:ln>
                  <a:noFill/>
                </a:ln>
                <a:solidFill>
                  <a:srgbClr val="041B64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/>
              </a:rPr>
            </a:b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rgbClr val="041B64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/>
              </a:rPr>
              <a:t>Сладкова</a:t>
            </a:r>
            <a:b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041B64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/>
              </a:rPr>
            </a:b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41B64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/>
              </a:rPr>
              <a:t>(1920–1996</a:t>
            </a: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041B64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/>
              </a:rPr>
              <a:t>)</a:t>
            </a:r>
            <a:b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041B64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/>
              </a:rPr>
            </a:b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993D077-C733-4F93-991E-FDAF3153D579}"/>
              </a:ext>
            </a:extLst>
          </p:cNvPr>
          <p:cNvSpPr/>
          <p:nvPr/>
        </p:nvSpPr>
        <p:spPr>
          <a:xfrm>
            <a:off x="499448" y="3527868"/>
            <a:ext cx="4507831" cy="2939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rgbClr val="041B64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</a:rPr>
              <a:t>6 января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0" cap="none" spc="0" normalizeH="0" baseline="0" noProof="0" dirty="0">
                <a:ln>
                  <a:noFill/>
                </a:ln>
                <a:solidFill>
                  <a:srgbClr val="041B64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</a:rPr>
              <a:t> </a:t>
            </a:r>
            <a:endParaRPr kumimoji="0" lang="ru-RU" sz="700" b="1" i="0" u="none" strike="noStrike" kern="0" cap="none" spc="0" normalizeH="0" baseline="0" noProof="0" dirty="0">
              <a:ln>
                <a:noFill/>
              </a:ln>
              <a:solidFill>
                <a:srgbClr val="041B64"/>
              </a:solidFill>
              <a:effectLst/>
              <a:uLnTx/>
              <a:uFillTx/>
              <a:latin typeface="Arial" panose="020B0604020202020204" pitchFamily="34" charset="0"/>
              <a:cs typeface="Arial"/>
            </a:endParaRPr>
          </a:p>
          <a:p>
            <a:pPr lvl="0"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41B6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−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41B64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</a:rPr>
              <a:t>220 лет со дня рождения</a:t>
            </a:r>
            <a:b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41B64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</a:rPr>
            </a:b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41B64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</a:rPr>
              <a:t>русской </a:t>
            </a:r>
            <a:r>
              <a:rPr lang="ru-RU" sz="1400" kern="0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  <a:t>писательницы, переводчика, </a:t>
            </a:r>
          </a:p>
          <a:p>
            <a:pPr lvl="0">
              <a:defRPr/>
            </a:pPr>
            <a:r>
              <a:rPr lang="ru-RU" sz="1400" kern="0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  <a:t>издателя детских журналов</a:t>
            </a:r>
            <a:b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041B64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</a:rPr>
            </a:br>
            <a:r>
              <a:rPr kumimoji="0" lang="ru-RU" sz="2800" i="0" u="none" strike="noStrike" kern="0" cap="none" spc="0" normalizeH="0" baseline="0" noProof="0" dirty="0">
                <a:ln>
                  <a:noFill/>
                </a:ln>
                <a:solidFill>
                  <a:srgbClr val="041B64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</a:rPr>
              <a:t>Александры 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800" i="0" u="none" strike="noStrike" kern="0" cap="none" spc="0" normalizeH="0" baseline="0" noProof="0" dirty="0">
                <a:ln>
                  <a:noFill/>
                </a:ln>
                <a:solidFill>
                  <a:srgbClr val="041B64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</a:rPr>
              <a:t>Осиповны</a:t>
            </a:r>
            <a:b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rgbClr val="041B64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</a:rPr>
            </a:b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rgbClr val="041B64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</a:rPr>
              <a:t>Ишимовой</a:t>
            </a:r>
            <a:b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041B64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</a:rPr>
            </a:b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41B64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</a:rPr>
              <a:t>(1805–1881)</a:t>
            </a: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460218F-299F-4E7D-B8DE-CFECA50FCF0A}"/>
              </a:ext>
            </a:extLst>
          </p:cNvPr>
          <p:cNvSpPr/>
          <p:nvPr/>
        </p:nvSpPr>
        <p:spPr>
          <a:xfrm>
            <a:off x="6569024" y="3543425"/>
            <a:ext cx="5120478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rgbClr val="041B64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/>
              </a:rPr>
              <a:t>7 января</a:t>
            </a: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ru-RU" sz="700" b="1" i="0" u="none" strike="noStrike" kern="0" cap="none" spc="0" normalizeH="0" baseline="0" noProof="0" dirty="0">
                <a:ln>
                  <a:noFill/>
                </a:ln>
                <a:solidFill>
                  <a:srgbClr val="041B64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/>
              </a:rPr>
            </a:b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41B64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−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41B64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/>
              </a:rPr>
              <a:t> 100 лет со дня рождения</a:t>
            </a:r>
            <a:b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41B64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/>
              </a:rPr>
            </a:b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41B64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/>
              </a:rPr>
              <a:t>английского зоолога и писателя </a:t>
            </a:r>
            <a:b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041B64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/>
              </a:rPr>
            </a:br>
            <a:r>
              <a: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/>
              </a:rPr>
              <a:t>Джеральда </a:t>
            </a: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/>
              </a:rPr>
              <a:t>Малколма</a:t>
            </a:r>
            <a:b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rgbClr val="041B64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/>
              </a:rPr>
            </a:b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rgbClr val="041B64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/>
              </a:rPr>
              <a:t>Даррелла</a:t>
            </a:r>
            <a:b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41B64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/>
              </a:rPr>
            </a:b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41B64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/>
              </a:rPr>
              <a:t>(1925–1995)</a:t>
            </a:r>
            <a:b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41B64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/>
              </a:rPr>
            </a:br>
            <a:endParaRPr kumimoji="0" lang="ru-RU" sz="10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7973383-DFB6-4919-A706-6085025DB6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3780" y="866041"/>
            <a:ext cx="2057798" cy="252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6BA85C1-D9AB-4D3B-BCA8-76C337293B6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666" r="52482"/>
          <a:stretch/>
        </p:blipFill>
        <p:spPr>
          <a:xfrm>
            <a:off x="3983780" y="3464823"/>
            <a:ext cx="2057798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567B9AE-0F96-4158-A336-16E3B102F20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8528"/>
          <a:stretch/>
        </p:blipFill>
        <p:spPr>
          <a:xfrm>
            <a:off x="6160006" y="866041"/>
            <a:ext cx="2030372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DF2D9AA-DF06-4994-A93F-CDC0F3943A9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9142"/>
          <a:stretch/>
        </p:blipFill>
        <p:spPr>
          <a:xfrm>
            <a:off x="6160006" y="3468088"/>
            <a:ext cx="2038868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Объект 3">
            <a:extLst>
              <a:ext uri="{FF2B5EF4-FFF2-40B4-BE49-F238E27FC236}">
                <a16:creationId xmlns:a16="http://schemas.microsoft.com/office/drawing/2014/main" id="{5C75723C-732A-4571-B883-9596CD2D6A4A}"/>
              </a:ext>
            </a:extLst>
          </p:cNvPr>
          <p:cNvSpPr txBox="1">
            <a:spLocks/>
          </p:cNvSpPr>
          <p:nvPr/>
        </p:nvSpPr>
        <p:spPr>
          <a:xfrm>
            <a:off x="502499" y="2673421"/>
            <a:ext cx="3505150" cy="9567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ru-RU"/>
            </a:defPPr>
            <a:lvl1pPr marL="283464" indent="-283464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66928" indent="-283464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50392" indent="-283464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133856" indent="-283464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463040" indent="-283464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666699"/>
                </a:solidFill>
                <a:effectLst/>
                <a:uLnTx/>
                <a:uFillTx/>
                <a:latin typeface="Tenorite"/>
                <a:ea typeface="+mn-ea"/>
                <a:cs typeface="Arial"/>
                <a:hlinkClick r:id="rId9"/>
              </a:rPr>
              <a:t>Сторисек</a:t>
            </a: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666699"/>
                </a:solidFill>
                <a:effectLst/>
                <a:uLnTx/>
                <a:uFillTx/>
                <a:latin typeface="Tenorite"/>
                <a:ea typeface="+mn-ea"/>
                <a:cs typeface="Arial"/>
                <a:hlinkClick r:id="rId9"/>
              </a:rPr>
              <a:t> «В гостях у сказок братьев Гримм» </a:t>
            </a: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6666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" action="ppaction://noaction"/>
              </a:rPr>
              <a:t>−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6666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" action="ppaction://noaction"/>
              </a:rPr>
              <a:t>т</a:t>
            </a: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666699"/>
                </a:solidFill>
                <a:effectLst/>
                <a:uLnTx/>
                <a:uFillTx/>
                <a:latin typeface="Tenorite"/>
                <a:ea typeface="+mn-ea"/>
                <a:cs typeface="Arial"/>
                <a:hlinkClick r:id="rId9"/>
              </a:rPr>
              <a:t>ворческая работа Детского библиотечного филиала МКУК «</a:t>
            </a:r>
            <a:r>
              <a:rPr kumimoji="0" lang="ru-RU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666699"/>
                </a:solidFill>
                <a:effectLst/>
                <a:uLnTx/>
                <a:uFillTx/>
                <a:latin typeface="Tenorite"/>
                <a:ea typeface="+mn-ea"/>
                <a:cs typeface="Arial"/>
                <a:hlinkClick r:id="rId9"/>
              </a:rPr>
              <a:t>Ефремовская</a:t>
            </a: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666699"/>
                </a:solidFill>
                <a:effectLst/>
                <a:uLnTx/>
                <a:uFillTx/>
                <a:latin typeface="Tenorite"/>
                <a:ea typeface="+mn-ea"/>
                <a:cs typeface="Arial"/>
                <a:hlinkClick r:id="rId9"/>
              </a:rPr>
              <a:t> централизованная библиотечная система» (конкурс «БиблиоКреатив-2021»)</a:t>
            </a:r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srgbClr val="666699"/>
              </a:solidFill>
              <a:effectLst/>
              <a:uLnTx/>
              <a:uFillTx/>
              <a:latin typeface="Tenorite"/>
              <a:ea typeface="+mn-ea"/>
              <a:cs typeface="Arial"/>
            </a:endParaRPr>
          </a:p>
          <a:p>
            <a:pPr marL="283464" marR="0" lvl="0" indent="-283464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22A3C77-7757-4FD9-90BB-9D2F39CD3AEB}"/>
              </a:ext>
            </a:extLst>
          </p:cNvPr>
          <p:cNvSpPr txBox="1"/>
          <p:nvPr/>
        </p:nvSpPr>
        <p:spPr>
          <a:xfrm>
            <a:off x="6306054" y="6126272"/>
            <a:ext cx="23522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hlinkClick r:id="rId10"/>
              </a:rPr>
              <a:t>Моторина Н.И. «Природы дар бесценный» (ТОДБ)</a:t>
            </a:r>
          </a:p>
          <a:p>
            <a:r>
              <a:rPr lang="ru-RU" sz="1200" dirty="0">
                <a:hlinkClick r:id="rId10"/>
              </a:rPr>
              <a:t>    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762803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1DA3603-D4C7-4D15-8326-D795312BE9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461" y="159482"/>
            <a:ext cx="5680748" cy="317065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E56581C-4FD8-41CE-84FB-E56D11062C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510" y="3527868"/>
            <a:ext cx="5681964" cy="317019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A035CEA-763C-4888-A95F-92DE09E5A6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3575" y="159709"/>
            <a:ext cx="5681964" cy="317019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2E43E7E-8F14-4500-8103-9281AB5D20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3575" y="3528096"/>
            <a:ext cx="5681964" cy="3170195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8C63F98-A5FF-4DEC-B330-816F97EDE35E}"/>
              </a:ext>
            </a:extLst>
          </p:cNvPr>
          <p:cNvSpPr/>
          <p:nvPr/>
        </p:nvSpPr>
        <p:spPr>
          <a:xfrm>
            <a:off x="382307" y="159482"/>
            <a:ext cx="3392355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  <a:t>14 января</a:t>
            </a:r>
          </a:p>
          <a:p>
            <a:pPr lvl="0"/>
            <a:br>
              <a:rPr lang="ru-RU" sz="700" b="1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</a:br>
            <a:r>
              <a:rPr lang="ru-RU" sz="1400" dirty="0">
                <a:solidFill>
                  <a:srgbClr val="041B6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−</a:t>
            </a:r>
            <a:r>
              <a:rPr lang="ru-RU" sz="1400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  <a:t> 75 лет со дня рождения</a:t>
            </a:r>
            <a:br>
              <a:rPr lang="ru-RU" sz="1400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</a:br>
            <a:r>
              <a:rPr lang="ru-RU" sz="1400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  <a:t>русского писателя, автора детских сказок и фантастических боевиков</a:t>
            </a:r>
            <a:br>
              <a:rPr lang="ru-RU" sz="1600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</a:br>
            <a:r>
              <a:rPr lang="ru-RU" sz="2800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  <a:t>Сергея </a:t>
            </a:r>
          </a:p>
          <a:p>
            <a:pPr lvl="0"/>
            <a:r>
              <a:rPr lang="ru-RU" sz="2800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  <a:t>Стефановича</a:t>
            </a:r>
            <a:br>
              <a:rPr lang="ru-RU" sz="3200" b="1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</a:br>
            <a:r>
              <a:rPr lang="ru-RU" sz="3200" b="1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  <a:t>Сухинова</a:t>
            </a:r>
            <a:br>
              <a:rPr lang="ru-RU" sz="1600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</a:br>
            <a:r>
              <a:rPr lang="ru-RU" sz="1400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  <a:t>(1950–2024)</a:t>
            </a:r>
            <a:endParaRPr lang="ru-RU" sz="900" kern="0" dirty="0">
              <a:solidFill>
                <a:sysClr val="windowText" lastClr="000000"/>
              </a:solidFill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041B64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/>
              </a:rPr>
            </a:b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502F665-7E15-40BC-9D4E-1CF76F8043B7}"/>
              </a:ext>
            </a:extLst>
          </p:cNvPr>
          <p:cNvSpPr/>
          <p:nvPr/>
        </p:nvSpPr>
        <p:spPr>
          <a:xfrm>
            <a:off x="7181670" y="159482"/>
            <a:ext cx="4507831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ru-RU" sz="3200" b="1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  <a:t>15 января</a:t>
            </a:r>
          </a:p>
          <a:p>
            <a:pPr lvl="0" algn="r">
              <a:defRPr/>
            </a:pPr>
            <a:r>
              <a:rPr lang="ru-RU" sz="700" b="1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  <a:t> </a:t>
            </a:r>
          </a:p>
          <a:p>
            <a:pPr lvl="0" algn="r">
              <a:defRPr/>
            </a:pPr>
            <a:r>
              <a:rPr lang="ru-RU" sz="1400" dirty="0">
                <a:solidFill>
                  <a:srgbClr val="041B6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− </a:t>
            </a:r>
            <a:r>
              <a:rPr lang="ru-RU" sz="1400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  <a:t>100 лет со дня рождения</a:t>
            </a:r>
            <a:br>
              <a:rPr lang="ru-RU" sz="1400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</a:br>
            <a:r>
              <a:rPr lang="ru-RU" sz="1400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  <a:t>русского писателя</a:t>
            </a:r>
            <a:br>
              <a:rPr lang="ru-RU" sz="1600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</a:br>
            <a:r>
              <a:rPr lang="ru-RU" sz="2800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  <a:t>Евгения </a:t>
            </a:r>
          </a:p>
          <a:p>
            <a:pPr lvl="0" algn="r">
              <a:defRPr/>
            </a:pPr>
            <a:r>
              <a:rPr lang="ru-RU" sz="2800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  <a:t>Ивановича</a:t>
            </a:r>
            <a:br>
              <a:rPr lang="ru-RU" sz="3200" b="1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</a:br>
            <a:r>
              <a:rPr lang="ru-RU" sz="3200" b="1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  <a:t>Носова</a:t>
            </a:r>
            <a:br>
              <a:rPr lang="ru-RU" sz="1600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</a:br>
            <a:r>
              <a:rPr lang="ru-RU" sz="1400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  <a:t>(1925–2002)</a:t>
            </a:r>
            <a:br>
              <a:rPr lang="ru-RU" sz="1400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</a:br>
            <a:endParaRPr lang="ru-RU" sz="1050" dirty="0">
              <a:solidFill>
                <a:srgbClr val="000000"/>
              </a:solidFill>
              <a:latin typeface="Tenorite"/>
              <a:cs typeface="Arial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993D077-C733-4F93-991E-FDAF3153D579}"/>
              </a:ext>
            </a:extLst>
          </p:cNvPr>
          <p:cNvSpPr/>
          <p:nvPr/>
        </p:nvSpPr>
        <p:spPr>
          <a:xfrm>
            <a:off x="499448" y="3527868"/>
            <a:ext cx="4507831" cy="29084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  <a:t>15 января</a:t>
            </a:r>
          </a:p>
          <a:p>
            <a:pPr lvl="0"/>
            <a:br>
              <a:rPr lang="ru-RU" sz="700" b="1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</a:br>
            <a:r>
              <a:rPr lang="ru-RU" sz="1400" dirty="0">
                <a:solidFill>
                  <a:srgbClr val="041B6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−</a:t>
            </a:r>
            <a:r>
              <a:rPr lang="ru-RU" sz="1400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  <a:t> 230 лет со дня рождения</a:t>
            </a:r>
            <a:br>
              <a:rPr lang="ru-RU" sz="1400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</a:br>
            <a:r>
              <a:rPr lang="ru-RU" sz="1400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  <a:t>русского драматурга, поэта </a:t>
            </a:r>
          </a:p>
          <a:p>
            <a:pPr lvl="0"/>
            <a:r>
              <a:rPr lang="ru-RU" sz="1400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  <a:t>и дипломата </a:t>
            </a:r>
            <a:br>
              <a:rPr lang="ru-RU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</a:br>
            <a:r>
              <a:rPr lang="ru-RU" sz="2800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  <a:t>Александра </a:t>
            </a:r>
          </a:p>
          <a:p>
            <a:pPr lvl="0"/>
            <a:r>
              <a:rPr lang="ru-RU" sz="2800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  <a:t>Сергеевича</a:t>
            </a:r>
            <a:br>
              <a:rPr lang="ru-RU" sz="4000" b="1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</a:br>
            <a:r>
              <a:rPr lang="ru-RU" sz="3200" b="1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  <a:t>Грибоедова</a:t>
            </a:r>
            <a:br>
              <a:rPr lang="ru-RU" sz="2000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</a:br>
            <a:r>
              <a:rPr lang="ru-RU" sz="1400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  <a:t>(1795–1829)</a:t>
            </a: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460218F-299F-4E7D-B8DE-CFECA50FCF0A}"/>
              </a:ext>
            </a:extLst>
          </p:cNvPr>
          <p:cNvSpPr/>
          <p:nvPr/>
        </p:nvSpPr>
        <p:spPr>
          <a:xfrm>
            <a:off x="6569024" y="3543425"/>
            <a:ext cx="5120478" cy="312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ru-RU" sz="3200" b="1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  <a:t>29 января</a:t>
            </a:r>
          </a:p>
          <a:p>
            <a:pPr lvl="0" algn="r">
              <a:defRPr/>
            </a:pPr>
            <a:r>
              <a:rPr lang="ru-RU" sz="700" b="1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  <a:t> </a:t>
            </a:r>
          </a:p>
          <a:p>
            <a:pPr lvl="0" algn="r">
              <a:defRPr/>
            </a:pPr>
            <a:r>
              <a:rPr lang="ru-RU" sz="1400" dirty="0">
                <a:solidFill>
                  <a:srgbClr val="041B6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− </a:t>
            </a:r>
            <a:r>
              <a:rPr lang="ru-RU" sz="1400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  <a:t>165 лет со дня рождения </a:t>
            </a:r>
          </a:p>
          <a:p>
            <a:pPr lvl="0" algn="r">
              <a:defRPr/>
            </a:pPr>
            <a:r>
              <a:rPr lang="ru-RU" sz="1400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  <a:t>русского писателя, публициста, </a:t>
            </a:r>
          </a:p>
          <a:p>
            <a:pPr lvl="0" algn="r">
              <a:defRPr/>
            </a:pPr>
            <a:r>
              <a:rPr lang="ru-RU" sz="1400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  <a:t>врача, общественного деятеля </a:t>
            </a:r>
          </a:p>
          <a:p>
            <a:pPr lvl="0" algn="r">
              <a:defRPr/>
            </a:pPr>
            <a:r>
              <a:rPr lang="ru-RU" sz="1400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  <a:t>в сфере благотворительности </a:t>
            </a:r>
            <a:br>
              <a:rPr lang="ru-RU" sz="2000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</a:br>
            <a:r>
              <a:rPr lang="ru-RU" sz="2800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  <a:t>Антона </a:t>
            </a:r>
          </a:p>
          <a:p>
            <a:pPr lvl="0" algn="r">
              <a:defRPr/>
            </a:pPr>
            <a:r>
              <a:rPr lang="ru-RU" sz="2800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  <a:t>Павловича</a:t>
            </a:r>
            <a:br>
              <a:rPr lang="ru-RU" sz="4000" b="1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</a:br>
            <a:r>
              <a:rPr lang="ru-RU" sz="3200" b="1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  <a:t>Чехова</a:t>
            </a:r>
            <a:br>
              <a:rPr lang="ru-RU" sz="2000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</a:br>
            <a:r>
              <a:rPr lang="ru-RU" sz="1400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  <a:t>(1860–1904) </a:t>
            </a:r>
          </a:p>
        </p:txBody>
      </p:sp>
      <p:sp>
        <p:nvSpPr>
          <p:cNvPr id="15" name="Объект 3">
            <a:extLst>
              <a:ext uri="{FF2B5EF4-FFF2-40B4-BE49-F238E27FC236}">
                <a16:creationId xmlns:a16="http://schemas.microsoft.com/office/drawing/2014/main" id="{5C75723C-732A-4571-B883-9596CD2D6A4A}"/>
              </a:ext>
            </a:extLst>
          </p:cNvPr>
          <p:cNvSpPr txBox="1">
            <a:spLocks/>
          </p:cNvSpPr>
          <p:nvPr/>
        </p:nvSpPr>
        <p:spPr>
          <a:xfrm>
            <a:off x="502499" y="2673421"/>
            <a:ext cx="3505150" cy="9567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ru-RU"/>
            </a:defPPr>
            <a:lvl1pPr marL="283464" indent="-283464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66928" indent="-283464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50392" indent="-283464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133856" indent="-283464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463040" indent="-283464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3464" marR="0" lvl="0" indent="-283464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22A3C77-7757-4FD9-90BB-9D2F39CD3AEB}"/>
              </a:ext>
            </a:extLst>
          </p:cNvPr>
          <p:cNvSpPr txBox="1"/>
          <p:nvPr/>
        </p:nvSpPr>
        <p:spPr>
          <a:xfrm>
            <a:off x="6406785" y="6064379"/>
            <a:ext cx="23522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hlinkClick r:id="rId5"/>
              </a:rPr>
              <a:t>    </a:t>
            </a:r>
            <a:endParaRPr lang="ru-RU" sz="1200" dirty="0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F458630-8AB4-4416-89FE-B26C840033F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98"/>
          <a:stretch/>
        </p:blipFill>
        <p:spPr>
          <a:xfrm>
            <a:off x="6176542" y="842637"/>
            <a:ext cx="2066832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7A525F6-C091-466C-B9AD-2679068BFFC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8541" t="6306" r="29359" b="10152"/>
          <a:stretch/>
        </p:blipFill>
        <p:spPr>
          <a:xfrm>
            <a:off x="4010700" y="3461466"/>
            <a:ext cx="2002279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C9880CAE-86BC-43DE-91CC-4ED1D78BECD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6904"/>
          <a:stretch/>
        </p:blipFill>
        <p:spPr>
          <a:xfrm>
            <a:off x="6184463" y="3461650"/>
            <a:ext cx="2066331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939DC8C3-308B-44CA-A250-9418F8AE9D7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9995"/>
          <a:stretch/>
        </p:blipFill>
        <p:spPr>
          <a:xfrm>
            <a:off x="4003995" y="851581"/>
            <a:ext cx="2003542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56520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1DA3603-D4C7-4D15-8326-D795312BE9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461" y="159482"/>
            <a:ext cx="5680748" cy="317065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E56581C-4FD8-41CE-84FB-E56D11062C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854" y="3493944"/>
            <a:ext cx="5681964" cy="317019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A035CEA-763C-4888-A95F-92DE09E5A6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3575" y="159709"/>
            <a:ext cx="5681964" cy="317019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2E43E7E-8F14-4500-8103-9281AB5D20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3575" y="3493944"/>
            <a:ext cx="5681964" cy="3170195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8C63F98-A5FF-4DEC-B330-816F97EDE35E}"/>
              </a:ext>
            </a:extLst>
          </p:cNvPr>
          <p:cNvSpPr/>
          <p:nvPr/>
        </p:nvSpPr>
        <p:spPr>
          <a:xfrm>
            <a:off x="558896" y="159482"/>
            <a:ext cx="3392355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3200" b="1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  <a:t>31 января</a:t>
            </a:r>
          </a:p>
          <a:p>
            <a:pPr lvl="0">
              <a:defRPr/>
            </a:pPr>
            <a:br>
              <a:rPr lang="ru-RU" sz="800" b="1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</a:br>
            <a:r>
              <a:rPr lang="ru-RU" sz="1400" dirty="0">
                <a:solidFill>
                  <a:srgbClr val="041B6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−</a:t>
            </a:r>
            <a:r>
              <a:rPr lang="ru-RU" sz="1400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  <a:t> 150 лет со дня рождения</a:t>
            </a:r>
            <a:br>
              <a:rPr lang="ru-RU" sz="1400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</a:br>
            <a:r>
              <a:rPr lang="ru-RU" sz="1400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  <a:t>русской писательницы и актрисы</a:t>
            </a:r>
            <a:br>
              <a:rPr lang="ru-RU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</a:br>
            <a:r>
              <a:rPr lang="ru-RU" sz="2800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  <a:t>Лидии </a:t>
            </a:r>
          </a:p>
          <a:p>
            <a:pPr lvl="0">
              <a:defRPr/>
            </a:pPr>
            <a:r>
              <a:rPr lang="ru-RU" sz="2800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  <a:t>Алексеевны</a:t>
            </a:r>
            <a:br>
              <a:rPr lang="ru-RU" sz="4000" b="1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</a:br>
            <a:r>
              <a:rPr lang="ru-RU" sz="3200" b="1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  <a:t>Чарской</a:t>
            </a:r>
            <a:br>
              <a:rPr lang="ru-RU" sz="2000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</a:br>
            <a:r>
              <a:rPr lang="ru-RU" sz="1400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  <a:t>(1875–1937) </a:t>
            </a:r>
            <a:endParaRPr lang="ru-RU" sz="1600" dirty="0">
              <a:solidFill>
                <a:srgbClr val="000000"/>
              </a:solidFill>
              <a:latin typeface="Tenorite"/>
              <a:cs typeface="Arial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502F665-7E15-40BC-9D4E-1CF76F8043B7}"/>
              </a:ext>
            </a:extLst>
          </p:cNvPr>
          <p:cNvSpPr/>
          <p:nvPr/>
        </p:nvSpPr>
        <p:spPr>
          <a:xfrm>
            <a:off x="8758989" y="159482"/>
            <a:ext cx="2930512" cy="2970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ru-RU" sz="3200" b="1" dirty="0">
                <a:solidFill>
                  <a:srgbClr val="041B64"/>
                </a:solidFill>
                <a:latin typeface="Arial" panose="020B0604020202020204" pitchFamily="34" charset="0"/>
                <a:ea typeface="+mj-ea"/>
                <a:cs typeface="Arial"/>
              </a:rPr>
              <a:t>14 февраля</a:t>
            </a:r>
            <a:br>
              <a:rPr lang="ru-RU" sz="3200" b="1" dirty="0">
                <a:solidFill>
                  <a:srgbClr val="041B64"/>
                </a:solidFill>
                <a:latin typeface="Arial" panose="020B0604020202020204" pitchFamily="34" charset="0"/>
                <a:ea typeface="+mj-ea"/>
                <a:cs typeface="Arial"/>
              </a:rPr>
            </a:br>
            <a:r>
              <a:rPr lang="ru-RU" sz="1400" dirty="0">
                <a:solidFill>
                  <a:srgbClr val="041B64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−</a:t>
            </a:r>
            <a:r>
              <a:rPr lang="ru-RU" sz="1400" dirty="0">
                <a:solidFill>
                  <a:srgbClr val="041B64"/>
                </a:solidFill>
                <a:latin typeface="Arial" panose="020B0604020202020204" pitchFamily="34" charset="0"/>
                <a:ea typeface="+mj-ea"/>
                <a:cs typeface="Arial"/>
              </a:rPr>
              <a:t> 170 лет со дня рождения </a:t>
            </a:r>
          </a:p>
          <a:p>
            <a:pPr lvl="0" algn="r">
              <a:defRPr/>
            </a:pPr>
            <a:r>
              <a:rPr lang="ru-RU" sz="1400" dirty="0">
                <a:solidFill>
                  <a:srgbClr val="041B64"/>
                </a:solidFill>
                <a:latin typeface="Arial" panose="020B0604020202020204" pitchFamily="34" charset="0"/>
                <a:ea typeface="+mj-ea"/>
                <a:cs typeface="Arial"/>
              </a:rPr>
              <a:t>русского писателя </a:t>
            </a:r>
            <a:br>
              <a:rPr lang="ru-RU" sz="1400" dirty="0">
                <a:solidFill>
                  <a:srgbClr val="041B64"/>
                </a:solidFill>
                <a:latin typeface="Arial" panose="020B0604020202020204" pitchFamily="34" charset="0"/>
                <a:ea typeface="+mj-ea"/>
                <a:cs typeface="Arial"/>
              </a:rPr>
            </a:br>
            <a:r>
              <a:rPr lang="ru-RU" sz="2800" dirty="0">
                <a:solidFill>
                  <a:srgbClr val="041B64"/>
                </a:solidFill>
                <a:latin typeface="Arial" panose="020B0604020202020204" pitchFamily="34" charset="0"/>
                <a:ea typeface="+mj-ea"/>
                <a:cs typeface="Arial"/>
              </a:rPr>
              <a:t>Всеволода Михайловича</a:t>
            </a:r>
            <a:br>
              <a:rPr lang="ru-RU" sz="3200" b="1" dirty="0">
                <a:solidFill>
                  <a:srgbClr val="041B64"/>
                </a:solidFill>
                <a:latin typeface="Arial" panose="020B0604020202020204" pitchFamily="34" charset="0"/>
                <a:ea typeface="+mj-ea"/>
                <a:cs typeface="Arial"/>
              </a:rPr>
            </a:br>
            <a:r>
              <a:rPr lang="ru-RU" sz="3200" b="1" dirty="0">
                <a:solidFill>
                  <a:srgbClr val="041B64"/>
                </a:solidFill>
                <a:latin typeface="Arial" panose="020B0604020202020204" pitchFamily="34" charset="0"/>
                <a:ea typeface="+mj-ea"/>
                <a:cs typeface="Arial"/>
              </a:rPr>
              <a:t>Гаршина</a:t>
            </a:r>
            <a:br>
              <a:rPr lang="ru-RU" sz="1600" dirty="0">
                <a:solidFill>
                  <a:srgbClr val="041B64"/>
                </a:solidFill>
                <a:latin typeface="Arial" panose="020B0604020202020204" pitchFamily="34" charset="0"/>
                <a:ea typeface="+mj-ea"/>
                <a:cs typeface="Arial"/>
              </a:rPr>
            </a:br>
            <a:r>
              <a:rPr lang="ru-RU" sz="1400" dirty="0">
                <a:solidFill>
                  <a:srgbClr val="041B64"/>
                </a:solidFill>
                <a:latin typeface="Arial" panose="020B0604020202020204" pitchFamily="34" charset="0"/>
                <a:ea typeface="+mj-ea"/>
                <a:cs typeface="Arial"/>
              </a:rPr>
              <a:t>(1855–1888</a:t>
            </a:r>
            <a:r>
              <a:rPr lang="ru-RU" sz="1600" dirty="0">
                <a:solidFill>
                  <a:srgbClr val="041B64"/>
                </a:solidFill>
                <a:latin typeface="Arial" panose="020B0604020202020204" pitchFamily="34" charset="0"/>
                <a:ea typeface="+mj-ea"/>
                <a:cs typeface="Arial"/>
              </a:rPr>
              <a:t>) </a:t>
            </a:r>
            <a:br>
              <a:rPr lang="ru-RU" sz="1600" dirty="0">
                <a:solidFill>
                  <a:srgbClr val="041B64"/>
                </a:solidFill>
                <a:latin typeface="Arial" panose="020B0604020202020204" pitchFamily="34" charset="0"/>
                <a:ea typeface="+mj-ea"/>
                <a:cs typeface="Arial"/>
              </a:rPr>
            </a:br>
            <a:b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41B64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/>
              </a:rPr>
            </a:b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993D077-C733-4F93-991E-FDAF3153D579}"/>
              </a:ext>
            </a:extLst>
          </p:cNvPr>
          <p:cNvSpPr/>
          <p:nvPr/>
        </p:nvSpPr>
        <p:spPr>
          <a:xfrm>
            <a:off x="502498" y="3564155"/>
            <a:ext cx="4507831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3600" b="1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  <a:t>15 февраля</a:t>
            </a:r>
          </a:p>
          <a:p>
            <a:pPr lvl="0">
              <a:defRPr/>
            </a:pPr>
            <a:r>
              <a:rPr lang="ru-RU" sz="800" b="1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  <a:t> </a:t>
            </a:r>
          </a:p>
          <a:p>
            <a:pPr lvl="0">
              <a:defRPr/>
            </a:pPr>
            <a:r>
              <a:rPr lang="ru-RU" sz="1600" dirty="0">
                <a:solidFill>
                  <a:srgbClr val="041B6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−</a:t>
            </a:r>
            <a:r>
              <a:rPr lang="ru-RU" sz="1600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  <a:t>125 лет со дня рождения </a:t>
            </a:r>
          </a:p>
          <a:p>
            <a:pPr lvl="0">
              <a:defRPr/>
            </a:pPr>
            <a:r>
              <a:rPr lang="ru-RU" sz="1600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  <a:t>русского писателя-фантаста </a:t>
            </a:r>
          </a:p>
          <a:p>
            <a:pPr lvl="0">
              <a:defRPr/>
            </a:pPr>
            <a:r>
              <a:rPr lang="ru-RU" sz="2800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  <a:t>Яна </a:t>
            </a:r>
          </a:p>
          <a:p>
            <a:pPr lvl="0">
              <a:defRPr/>
            </a:pPr>
            <a:r>
              <a:rPr lang="ru-RU" sz="2800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  <a:t>Леопольдовича</a:t>
            </a:r>
            <a:br>
              <a:rPr lang="ru-RU" sz="3600" b="1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</a:br>
            <a:r>
              <a:rPr lang="ru-RU" sz="3600" b="1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  <a:t>Ларри</a:t>
            </a:r>
            <a:br>
              <a:rPr lang="ru-RU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</a:br>
            <a:r>
              <a:rPr lang="ru-RU" sz="1600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  <a:t>(1900–1977)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460218F-299F-4E7D-B8DE-CFECA50FCF0A}"/>
              </a:ext>
            </a:extLst>
          </p:cNvPr>
          <p:cNvSpPr/>
          <p:nvPr/>
        </p:nvSpPr>
        <p:spPr>
          <a:xfrm>
            <a:off x="6569024" y="3493944"/>
            <a:ext cx="5120478" cy="29084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ru-RU" sz="3600" b="1" dirty="0">
                <a:solidFill>
                  <a:srgbClr val="041B64"/>
                </a:solidFill>
                <a:latin typeface="Arial" panose="020B0604020202020204" pitchFamily="34" charset="0"/>
                <a:ea typeface="+mj-ea"/>
                <a:cs typeface="Arial"/>
              </a:rPr>
              <a:t>15 февраля</a:t>
            </a:r>
          </a:p>
          <a:p>
            <a:pPr lvl="0" algn="r">
              <a:defRPr/>
            </a:pPr>
            <a:br>
              <a:rPr lang="ru-RU" sz="800" b="1" dirty="0">
                <a:solidFill>
                  <a:srgbClr val="041B64"/>
                </a:solidFill>
                <a:latin typeface="Arial" panose="020B0604020202020204" pitchFamily="34" charset="0"/>
                <a:ea typeface="+mj-ea"/>
                <a:cs typeface="Arial"/>
              </a:rPr>
            </a:br>
            <a:r>
              <a:rPr lang="ru-RU" sz="1600" dirty="0">
                <a:solidFill>
                  <a:srgbClr val="041B64"/>
                </a:solidFill>
                <a:latin typeface="Arial" panose="020B0604020202020204" pitchFamily="34" charset="0"/>
                <a:ea typeface="+mj-ea"/>
                <a:cs typeface="Arial"/>
              </a:rPr>
              <a:t>- 105 лет со дня рождения </a:t>
            </a:r>
            <a:br>
              <a:rPr lang="ru-RU" sz="1600" dirty="0">
                <a:solidFill>
                  <a:srgbClr val="041B64"/>
                </a:solidFill>
                <a:latin typeface="Arial" panose="020B0604020202020204" pitchFamily="34" charset="0"/>
                <a:ea typeface="+mj-ea"/>
                <a:cs typeface="Arial"/>
              </a:rPr>
            </a:br>
            <a:r>
              <a:rPr lang="ru-RU" sz="1600" dirty="0">
                <a:solidFill>
                  <a:srgbClr val="041B64"/>
                </a:solidFill>
                <a:latin typeface="Arial" panose="020B0604020202020204" pitchFamily="34" charset="0"/>
                <a:ea typeface="+mj-ea"/>
                <a:cs typeface="Arial"/>
              </a:rPr>
              <a:t>норвежской писательницы </a:t>
            </a:r>
            <a:br>
              <a:rPr lang="ru-RU" sz="1600" dirty="0">
                <a:solidFill>
                  <a:srgbClr val="041B64"/>
                </a:solidFill>
                <a:latin typeface="Arial" panose="020B0604020202020204" pitchFamily="34" charset="0"/>
                <a:ea typeface="+mj-ea"/>
                <a:cs typeface="Arial"/>
              </a:rPr>
            </a:br>
            <a:r>
              <a:rPr lang="ru-RU" sz="2800" dirty="0">
                <a:solidFill>
                  <a:srgbClr val="041B64"/>
                </a:solidFill>
                <a:latin typeface="Arial" panose="020B0604020202020204" pitchFamily="34" charset="0"/>
                <a:ea typeface="+mj-ea"/>
                <a:cs typeface="Arial"/>
              </a:rPr>
              <a:t>Анне-Катарины</a:t>
            </a:r>
            <a:r>
              <a:rPr lang="ru-RU" sz="2800" b="1" dirty="0">
                <a:solidFill>
                  <a:srgbClr val="041B64"/>
                </a:solidFill>
                <a:latin typeface="Arial" panose="020B0604020202020204" pitchFamily="34" charset="0"/>
                <a:ea typeface="+mj-ea"/>
                <a:cs typeface="Arial"/>
              </a:rPr>
              <a:t> </a:t>
            </a:r>
            <a:br>
              <a:rPr lang="ru-RU" sz="2800" b="1" dirty="0">
                <a:solidFill>
                  <a:srgbClr val="041B64"/>
                </a:solidFill>
                <a:latin typeface="Arial" panose="020B0604020202020204" pitchFamily="34" charset="0"/>
                <a:ea typeface="+mj-ea"/>
                <a:cs typeface="Arial"/>
              </a:rPr>
            </a:br>
            <a:r>
              <a:rPr lang="ru-RU" sz="3600" b="1" dirty="0">
                <a:solidFill>
                  <a:srgbClr val="041B64"/>
                </a:solidFill>
                <a:latin typeface="Arial" panose="020B0604020202020204" pitchFamily="34" charset="0"/>
                <a:ea typeface="+mj-ea"/>
                <a:cs typeface="Arial"/>
              </a:rPr>
              <a:t>Вестли</a:t>
            </a:r>
            <a:r>
              <a:rPr lang="ru-RU" sz="2800" b="1" dirty="0">
                <a:solidFill>
                  <a:srgbClr val="041B64"/>
                </a:solidFill>
                <a:latin typeface="Arial" panose="020B0604020202020204" pitchFamily="34" charset="0"/>
                <a:ea typeface="+mj-ea"/>
                <a:cs typeface="Arial"/>
              </a:rPr>
              <a:t> </a:t>
            </a:r>
            <a:br>
              <a:rPr lang="ru-RU" dirty="0">
                <a:solidFill>
                  <a:srgbClr val="041B64"/>
                </a:solidFill>
                <a:latin typeface="Arial" panose="020B0604020202020204" pitchFamily="34" charset="0"/>
                <a:ea typeface="+mj-ea"/>
                <a:cs typeface="Arial"/>
              </a:rPr>
            </a:br>
            <a:r>
              <a:rPr lang="en-US" sz="1600" dirty="0">
                <a:solidFill>
                  <a:srgbClr val="041B64"/>
                </a:solidFill>
                <a:latin typeface="Arial" panose="020B0604020202020204" pitchFamily="34" charset="0"/>
                <a:ea typeface="+mj-ea"/>
                <a:cs typeface="Arial"/>
              </a:rPr>
              <a:t>(1920–2008) </a:t>
            </a:r>
            <a:br>
              <a:rPr lang="ru-RU" sz="2000" dirty="0">
                <a:solidFill>
                  <a:srgbClr val="041B64"/>
                </a:solidFill>
                <a:latin typeface="Arial" panose="020B0604020202020204" pitchFamily="34" charset="0"/>
                <a:ea typeface="+mj-ea"/>
                <a:cs typeface="Arial"/>
              </a:rPr>
            </a:br>
            <a:b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041B64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/>
              </a:rPr>
            </a:b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" name="Объект 3">
            <a:extLst>
              <a:ext uri="{FF2B5EF4-FFF2-40B4-BE49-F238E27FC236}">
                <a16:creationId xmlns:a16="http://schemas.microsoft.com/office/drawing/2014/main" id="{5C75723C-732A-4571-B883-9596CD2D6A4A}"/>
              </a:ext>
            </a:extLst>
          </p:cNvPr>
          <p:cNvSpPr txBox="1">
            <a:spLocks/>
          </p:cNvSpPr>
          <p:nvPr/>
        </p:nvSpPr>
        <p:spPr>
          <a:xfrm>
            <a:off x="502499" y="2673421"/>
            <a:ext cx="3505150" cy="9567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ru-RU"/>
            </a:defPPr>
            <a:lvl1pPr marL="283464" indent="-283464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66928" indent="-283464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50392" indent="-283464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133856" indent="-283464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463040" indent="-283464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3464" marR="0" lvl="0" indent="-283464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22A3C77-7757-4FD9-90BB-9D2F39CD3AEB}"/>
              </a:ext>
            </a:extLst>
          </p:cNvPr>
          <p:cNvSpPr txBox="1"/>
          <p:nvPr/>
        </p:nvSpPr>
        <p:spPr>
          <a:xfrm>
            <a:off x="6406785" y="6064379"/>
            <a:ext cx="23522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hlinkClick r:id="rId5"/>
              </a:rPr>
              <a:t>    </a:t>
            </a:r>
            <a:endParaRPr lang="ru-RU" sz="1200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E96EF7C-0408-4E99-8B38-26078491486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93" r="3998"/>
          <a:stretch/>
        </p:blipFill>
        <p:spPr>
          <a:xfrm>
            <a:off x="4050320" y="840432"/>
            <a:ext cx="1964264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BEF6125-F5F2-4091-981A-3BC81E511D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6200" y="840432"/>
            <a:ext cx="1960548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1D884E6-BF6C-42A7-BDD7-6D80106DDA0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2237" r="9265"/>
          <a:stretch/>
        </p:blipFill>
        <p:spPr>
          <a:xfrm>
            <a:off x="4025295" y="3446360"/>
            <a:ext cx="1978159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E14F50C-7F84-4814-8E83-351D2C88FAF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4789"/>
          <a:stretch/>
        </p:blipFill>
        <p:spPr>
          <a:xfrm>
            <a:off x="6184462" y="3446360"/>
            <a:ext cx="1960855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06749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1DA3603-D4C7-4D15-8326-D795312BE9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461" y="159482"/>
            <a:ext cx="5680748" cy="317065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E56581C-4FD8-41CE-84FB-E56D11062C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245" y="3528323"/>
            <a:ext cx="5681964" cy="317019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A035CEA-763C-4888-A95F-92DE09E5A6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3575" y="159709"/>
            <a:ext cx="5681964" cy="317019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2E43E7E-8F14-4500-8103-9281AB5D20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3575" y="3528096"/>
            <a:ext cx="5681964" cy="3170195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8C63F98-A5FF-4DEC-B330-816F97EDE35E}"/>
              </a:ext>
            </a:extLst>
          </p:cNvPr>
          <p:cNvSpPr/>
          <p:nvPr/>
        </p:nvSpPr>
        <p:spPr>
          <a:xfrm>
            <a:off x="499448" y="159482"/>
            <a:ext cx="3392355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3200" b="1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  <a:t>26 февраля</a:t>
            </a:r>
          </a:p>
          <a:p>
            <a:pPr lvl="0">
              <a:defRPr/>
            </a:pPr>
            <a:r>
              <a:rPr lang="ru-RU" sz="800" b="1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  <a:t> </a:t>
            </a:r>
          </a:p>
          <a:p>
            <a:pPr lvl="0">
              <a:defRPr/>
            </a:pPr>
            <a:r>
              <a:rPr lang="ru-RU" sz="1400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  <a:t>− 55 лет со дня рождения российской писательницы, автора книг для детей </a:t>
            </a:r>
          </a:p>
          <a:p>
            <a:pPr lvl="0">
              <a:defRPr/>
            </a:pPr>
            <a:r>
              <a:rPr lang="ru-RU" sz="2800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  <a:t>Виктории </a:t>
            </a:r>
          </a:p>
          <a:p>
            <a:pPr lvl="0">
              <a:defRPr/>
            </a:pPr>
            <a:r>
              <a:rPr lang="ru-RU" sz="2800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  <a:t>Валерьевны</a:t>
            </a:r>
            <a:br>
              <a:rPr lang="ru-RU" sz="3200" b="1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</a:br>
            <a:r>
              <a:rPr lang="ru-RU" sz="3200" b="1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  <a:t>Ледерман</a:t>
            </a:r>
            <a:br>
              <a:rPr lang="ru-RU" sz="1600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</a:br>
            <a:r>
              <a:rPr lang="ru-RU" sz="1400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  <a:t>(р. 1970)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041B64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/>
              </a:rPr>
            </a:br>
            <a:endParaRPr kumimoji="0" lang="ru-RU" sz="9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502F665-7E15-40BC-9D4E-1CF76F8043B7}"/>
              </a:ext>
            </a:extLst>
          </p:cNvPr>
          <p:cNvSpPr/>
          <p:nvPr/>
        </p:nvSpPr>
        <p:spPr>
          <a:xfrm>
            <a:off x="7181670" y="159482"/>
            <a:ext cx="450783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ru-RU" sz="3200" b="1" dirty="0">
                <a:solidFill>
                  <a:srgbClr val="041B64"/>
                </a:solidFill>
                <a:latin typeface="Arial" panose="020B0604020202020204" pitchFamily="34" charset="0"/>
                <a:ea typeface="+mj-ea"/>
                <a:cs typeface="Arial"/>
              </a:rPr>
              <a:t>6 марта</a:t>
            </a:r>
          </a:p>
          <a:p>
            <a:pPr lvl="0" algn="r">
              <a:defRPr/>
            </a:pPr>
            <a:br>
              <a:rPr lang="ru-RU" sz="800" b="1" dirty="0">
                <a:solidFill>
                  <a:srgbClr val="041B64"/>
                </a:solidFill>
                <a:latin typeface="Arial" panose="020B0604020202020204" pitchFamily="34" charset="0"/>
                <a:ea typeface="+mj-ea"/>
                <a:cs typeface="Arial"/>
              </a:rPr>
            </a:br>
            <a:r>
              <a:rPr lang="ru-RU" sz="1400" dirty="0">
                <a:solidFill>
                  <a:srgbClr val="041B64"/>
                </a:solidFill>
                <a:latin typeface="Arial" panose="020B0604020202020204" pitchFamily="34" charset="0"/>
                <a:ea typeface="+mj-ea"/>
                <a:cs typeface="Arial"/>
              </a:rPr>
              <a:t>– 210 лет со дня рождения </a:t>
            </a:r>
            <a:br>
              <a:rPr lang="ru-RU" sz="1400" dirty="0">
                <a:solidFill>
                  <a:srgbClr val="041B64"/>
                </a:solidFill>
                <a:latin typeface="Arial" panose="020B0604020202020204" pitchFamily="34" charset="0"/>
                <a:ea typeface="+mj-ea"/>
                <a:cs typeface="Arial"/>
              </a:rPr>
            </a:br>
            <a:r>
              <a:rPr lang="ru-RU" sz="1400" dirty="0">
                <a:solidFill>
                  <a:srgbClr val="041B64"/>
                </a:solidFill>
                <a:latin typeface="Arial" panose="020B0604020202020204" pitchFamily="34" charset="0"/>
                <a:ea typeface="+mj-ea"/>
                <a:cs typeface="Arial"/>
              </a:rPr>
              <a:t>русского писателя </a:t>
            </a:r>
            <a:br>
              <a:rPr lang="ru-RU" sz="1400" dirty="0">
                <a:solidFill>
                  <a:srgbClr val="041B64"/>
                </a:solidFill>
                <a:latin typeface="Arial" panose="020B0604020202020204" pitchFamily="34" charset="0"/>
                <a:ea typeface="+mj-ea"/>
                <a:cs typeface="Arial"/>
              </a:rPr>
            </a:br>
            <a:r>
              <a:rPr lang="ru-RU" sz="2800" dirty="0">
                <a:solidFill>
                  <a:srgbClr val="041B64"/>
                </a:solidFill>
                <a:latin typeface="Arial" panose="020B0604020202020204" pitchFamily="34" charset="0"/>
                <a:ea typeface="+mj-ea"/>
                <a:cs typeface="Arial"/>
              </a:rPr>
              <a:t>Петра </a:t>
            </a:r>
          </a:p>
          <a:p>
            <a:pPr lvl="0" algn="r">
              <a:defRPr/>
            </a:pPr>
            <a:r>
              <a:rPr lang="ru-RU" sz="2800" dirty="0">
                <a:solidFill>
                  <a:srgbClr val="041B64"/>
                </a:solidFill>
                <a:latin typeface="Arial" panose="020B0604020202020204" pitchFamily="34" charset="0"/>
                <a:ea typeface="+mj-ea"/>
                <a:cs typeface="Arial"/>
              </a:rPr>
              <a:t>Павловича</a:t>
            </a:r>
            <a:br>
              <a:rPr lang="ru-RU" sz="3200" b="1" dirty="0">
                <a:solidFill>
                  <a:srgbClr val="041B64"/>
                </a:solidFill>
                <a:latin typeface="Arial" panose="020B0604020202020204" pitchFamily="34" charset="0"/>
                <a:ea typeface="+mj-ea"/>
                <a:cs typeface="Arial"/>
              </a:rPr>
            </a:br>
            <a:r>
              <a:rPr lang="ru-RU" sz="3200" b="1" dirty="0">
                <a:solidFill>
                  <a:srgbClr val="041B64"/>
                </a:solidFill>
                <a:latin typeface="Arial" panose="020B0604020202020204" pitchFamily="34" charset="0"/>
                <a:ea typeface="+mj-ea"/>
                <a:cs typeface="Arial"/>
              </a:rPr>
              <a:t>Ершова</a:t>
            </a:r>
            <a:br>
              <a:rPr lang="ru-RU" sz="1600" dirty="0">
                <a:solidFill>
                  <a:srgbClr val="041B64"/>
                </a:solidFill>
                <a:latin typeface="Arial" panose="020B0604020202020204" pitchFamily="34" charset="0"/>
                <a:ea typeface="+mj-ea"/>
                <a:cs typeface="Arial"/>
              </a:rPr>
            </a:br>
            <a:r>
              <a:rPr lang="ru-RU" sz="1400" dirty="0">
                <a:solidFill>
                  <a:srgbClr val="041B64"/>
                </a:solidFill>
                <a:latin typeface="Arial" panose="020B0604020202020204" pitchFamily="34" charset="0"/>
                <a:ea typeface="+mj-ea"/>
                <a:cs typeface="Arial"/>
              </a:rPr>
              <a:t>(1815–1869)</a:t>
            </a:r>
            <a:br>
              <a:rPr lang="ru-RU" sz="1400" dirty="0">
                <a:solidFill>
                  <a:srgbClr val="041B64"/>
                </a:solidFill>
                <a:latin typeface="Arial" panose="020B0604020202020204" pitchFamily="34" charset="0"/>
                <a:ea typeface="+mj-ea"/>
                <a:cs typeface="Arial"/>
              </a:rPr>
            </a:br>
            <a:endParaRPr kumimoji="0" lang="ru-RU" sz="1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993D077-C733-4F93-991E-FDAF3153D579}"/>
              </a:ext>
            </a:extLst>
          </p:cNvPr>
          <p:cNvSpPr/>
          <p:nvPr/>
        </p:nvSpPr>
        <p:spPr>
          <a:xfrm>
            <a:off x="499448" y="3527868"/>
            <a:ext cx="4507831" cy="28700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3200" b="1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  <a:t>10 марта</a:t>
            </a:r>
          </a:p>
          <a:p>
            <a:pPr lvl="0">
              <a:defRPr/>
            </a:pPr>
            <a:r>
              <a:rPr lang="ru-RU" sz="800" b="1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  <a:t> </a:t>
            </a:r>
          </a:p>
          <a:p>
            <a:pPr lvl="0">
              <a:defRPr/>
            </a:pPr>
            <a:r>
              <a:rPr lang="ru-RU" sz="1400" dirty="0">
                <a:solidFill>
                  <a:srgbClr val="041B6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− </a:t>
            </a:r>
            <a:r>
              <a:rPr lang="ru-RU" sz="1400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  <a:t>100 лет со дня рождения </a:t>
            </a:r>
          </a:p>
          <a:p>
            <a:pPr lvl="0">
              <a:defRPr/>
            </a:pPr>
            <a:r>
              <a:rPr lang="ru-RU" sz="1400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  <a:t>художника-иллюстратора</a:t>
            </a:r>
            <a:br>
              <a:rPr lang="ru-RU" sz="1600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</a:br>
            <a:r>
              <a:rPr lang="ru-RU" sz="2800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  <a:t>Ники </a:t>
            </a:r>
          </a:p>
          <a:p>
            <a:pPr lvl="0">
              <a:defRPr/>
            </a:pPr>
            <a:r>
              <a:rPr lang="ru-RU" sz="2800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  <a:t>Георгиевны</a:t>
            </a:r>
            <a:br>
              <a:rPr lang="ru-RU" sz="3200" b="1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</a:br>
            <a:r>
              <a:rPr lang="ru-RU" sz="3200" b="1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  <a:t>Гольц</a:t>
            </a:r>
            <a:br>
              <a:rPr lang="ru-RU" sz="1600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</a:br>
            <a:r>
              <a:rPr lang="ru-RU" sz="1400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  <a:t>(1925–2012)</a:t>
            </a:r>
            <a:br>
              <a:rPr lang="ru-RU" sz="1400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</a:br>
            <a:endParaRPr lang="ru-RU" sz="1050" dirty="0">
              <a:solidFill>
                <a:srgbClr val="002060"/>
              </a:solidFill>
              <a:latin typeface="Tenorite"/>
              <a:cs typeface="Arial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460218F-299F-4E7D-B8DE-CFECA50FCF0A}"/>
              </a:ext>
            </a:extLst>
          </p:cNvPr>
          <p:cNvSpPr/>
          <p:nvPr/>
        </p:nvSpPr>
        <p:spPr>
          <a:xfrm>
            <a:off x="6569024" y="3543425"/>
            <a:ext cx="512047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ru-RU" sz="3200" b="1" dirty="0">
                <a:solidFill>
                  <a:srgbClr val="041B64"/>
                </a:solidFill>
                <a:latin typeface="Arial" panose="020B0604020202020204" pitchFamily="34" charset="0"/>
                <a:ea typeface="+mj-ea"/>
                <a:cs typeface="Arial"/>
              </a:rPr>
              <a:t>13 марта</a:t>
            </a:r>
          </a:p>
          <a:p>
            <a:pPr lvl="0" algn="r">
              <a:defRPr/>
            </a:pPr>
            <a:br>
              <a:rPr lang="ru-RU" sz="800" b="1" dirty="0">
                <a:solidFill>
                  <a:srgbClr val="041B64"/>
                </a:solidFill>
                <a:latin typeface="Arial" panose="020B0604020202020204" pitchFamily="34" charset="0"/>
                <a:ea typeface="+mj-ea"/>
                <a:cs typeface="Arial"/>
              </a:rPr>
            </a:br>
            <a:r>
              <a:rPr lang="ru-RU" sz="1400" dirty="0">
                <a:solidFill>
                  <a:srgbClr val="041B64"/>
                </a:solidFill>
                <a:latin typeface="Arial" panose="020B0604020202020204" pitchFamily="34" charset="0"/>
                <a:ea typeface="+mj-ea"/>
                <a:cs typeface="Arial"/>
              </a:rPr>
              <a:t>– 60 лет со дня рождения </a:t>
            </a:r>
          </a:p>
          <a:p>
            <a:pPr lvl="0" algn="r">
              <a:defRPr/>
            </a:pPr>
            <a:r>
              <a:rPr lang="ru-RU" sz="1400" dirty="0">
                <a:solidFill>
                  <a:srgbClr val="041B64"/>
                </a:solidFill>
                <a:latin typeface="Arial" panose="020B0604020202020204" pitchFamily="34" charset="0"/>
                <a:ea typeface="+mj-ea"/>
                <a:cs typeface="Arial"/>
              </a:rPr>
              <a:t>российского детского писателя и поэта</a:t>
            </a:r>
            <a:br>
              <a:rPr lang="ru-RU" sz="1400" dirty="0">
                <a:solidFill>
                  <a:srgbClr val="041B64"/>
                </a:solidFill>
                <a:latin typeface="Arial" panose="020B0604020202020204" pitchFamily="34" charset="0"/>
                <a:ea typeface="+mj-ea"/>
                <a:cs typeface="Arial"/>
              </a:rPr>
            </a:br>
            <a:r>
              <a:rPr lang="ru-RU" sz="2800" dirty="0">
                <a:solidFill>
                  <a:srgbClr val="041B64"/>
                </a:solidFill>
                <a:latin typeface="Arial" panose="020B0604020202020204" pitchFamily="34" charset="0"/>
                <a:ea typeface="+mj-ea"/>
                <a:cs typeface="Arial"/>
              </a:rPr>
              <a:t>Артура </a:t>
            </a:r>
          </a:p>
          <a:p>
            <a:pPr lvl="0" algn="r">
              <a:defRPr/>
            </a:pPr>
            <a:r>
              <a:rPr lang="ru-RU" sz="2800" dirty="0">
                <a:solidFill>
                  <a:srgbClr val="041B64"/>
                </a:solidFill>
                <a:latin typeface="Arial" panose="020B0604020202020204" pitchFamily="34" charset="0"/>
                <a:ea typeface="+mj-ea"/>
                <a:cs typeface="Arial"/>
              </a:rPr>
              <a:t>Александровича</a:t>
            </a:r>
            <a:br>
              <a:rPr lang="ru-RU" sz="3200" b="1" dirty="0">
                <a:solidFill>
                  <a:srgbClr val="041B64"/>
                </a:solidFill>
                <a:latin typeface="Arial" panose="020B0604020202020204" pitchFamily="34" charset="0"/>
                <a:ea typeface="+mj-ea"/>
                <a:cs typeface="Arial"/>
              </a:rPr>
            </a:br>
            <a:r>
              <a:rPr lang="ru-RU" sz="3200" b="1" dirty="0">
                <a:solidFill>
                  <a:srgbClr val="041B64"/>
                </a:solidFill>
                <a:latin typeface="Arial" panose="020B0604020202020204" pitchFamily="34" charset="0"/>
                <a:ea typeface="+mj-ea"/>
                <a:cs typeface="Arial"/>
              </a:rPr>
              <a:t>Гиваргизова</a:t>
            </a:r>
            <a:br>
              <a:rPr lang="ru-RU" sz="1600" dirty="0">
                <a:solidFill>
                  <a:srgbClr val="041B64"/>
                </a:solidFill>
                <a:latin typeface="Arial" panose="020B0604020202020204" pitchFamily="34" charset="0"/>
                <a:ea typeface="+mj-ea"/>
                <a:cs typeface="Arial"/>
              </a:rPr>
            </a:br>
            <a:r>
              <a:rPr lang="ru-RU" sz="1400" dirty="0">
                <a:solidFill>
                  <a:srgbClr val="041B64"/>
                </a:solidFill>
                <a:latin typeface="Arial" panose="020B0604020202020204" pitchFamily="34" charset="0"/>
                <a:ea typeface="+mj-ea"/>
                <a:cs typeface="Arial"/>
              </a:rPr>
              <a:t>(р. 1965)</a:t>
            </a:r>
            <a:br>
              <a:rPr lang="ru-RU" sz="1400" dirty="0">
                <a:solidFill>
                  <a:srgbClr val="041B64"/>
                </a:solidFill>
                <a:latin typeface="Arial" panose="020B0604020202020204" pitchFamily="34" charset="0"/>
                <a:ea typeface="+mj-ea"/>
                <a:cs typeface="Arial"/>
              </a:rPr>
            </a:br>
            <a:endParaRPr kumimoji="0" lang="ru-RU" sz="1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1E85E6B-1884-4821-8B3F-BA11624E0B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9912" y="850156"/>
            <a:ext cx="1890000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E3BCB82-6233-4805-87C5-41016ADBAC8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64" r="1935"/>
          <a:stretch/>
        </p:blipFill>
        <p:spPr>
          <a:xfrm>
            <a:off x="6160872" y="850156"/>
            <a:ext cx="1890001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727E903-E953-44DB-B03E-5B3B371242D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071" t="4914" r="16036"/>
          <a:stretch/>
        </p:blipFill>
        <p:spPr>
          <a:xfrm>
            <a:off x="4139909" y="3487844"/>
            <a:ext cx="1890000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DE6CD07-BB8F-4CA7-B3D7-8E1D2FB12F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60872" y="3487844"/>
            <a:ext cx="1897595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7846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1DA3603-D4C7-4D15-8326-D795312BE9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461" y="159482"/>
            <a:ext cx="5680748" cy="317065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E56581C-4FD8-41CE-84FB-E56D11062C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245" y="3528323"/>
            <a:ext cx="5681964" cy="317019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A035CEA-763C-4888-A95F-92DE09E5A6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3575" y="159709"/>
            <a:ext cx="5681964" cy="317019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2E43E7E-8F14-4500-8103-9281AB5D20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3575" y="3525452"/>
            <a:ext cx="5681964" cy="3170195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8C63F98-A5FF-4DEC-B330-816F97EDE35E}"/>
              </a:ext>
            </a:extLst>
          </p:cNvPr>
          <p:cNvSpPr/>
          <p:nvPr/>
        </p:nvSpPr>
        <p:spPr>
          <a:xfrm>
            <a:off x="499448" y="159482"/>
            <a:ext cx="3392355" cy="3393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3200" b="1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  <a:t>20 марта</a:t>
            </a:r>
          </a:p>
          <a:p>
            <a:pPr lvl="0">
              <a:defRPr/>
            </a:pPr>
            <a:r>
              <a:rPr lang="ru-RU" sz="800" b="1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  <a:t> </a:t>
            </a:r>
          </a:p>
          <a:p>
            <a:pPr lvl="0"/>
            <a:r>
              <a:rPr lang="ru-RU" sz="1400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  <a:t>– 60 лет со дня рождения российской писательницы, педагога, переводчика, исследователя детского чтения </a:t>
            </a:r>
          </a:p>
          <a:p>
            <a:pPr lvl="0">
              <a:defRPr/>
            </a:pPr>
            <a:r>
              <a:rPr lang="ru-RU" sz="2800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  <a:t>Марины </a:t>
            </a:r>
          </a:p>
          <a:p>
            <a:pPr lvl="0">
              <a:defRPr/>
            </a:pPr>
            <a:r>
              <a:rPr lang="ru-RU" sz="2800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  <a:t>Семёновны</a:t>
            </a:r>
            <a:br>
              <a:rPr lang="ru-RU" sz="3200" b="1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</a:br>
            <a:r>
              <a:rPr lang="ru-RU" sz="3200" b="1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  <a:t>Аромштам</a:t>
            </a:r>
            <a:br>
              <a:rPr lang="ru-RU" sz="1600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</a:br>
            <a:r>
              <a:rPr lang="ru-RU" sz="1400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  <a:t>(р. 1960)</a:t>
            </a:r>
            <a:br>
              <a:rPr lang="ru-RU" sz="1400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</a:br>
            <a:endParaRPr lang="ru-RU" sz="1050" dirty="0">
              <a:solidFill>
                <a:srgbClr val="002060"/>
              </a:solidFill>
              <a:latin typeface="Tenorite"/>
              <a:cs typeface="Aria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041B64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/>
              </a:rPr>
            </a:br>
            <a:endParaRPr kumimoji="0" lang="ru-RU" sz="9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502F665-7E15-40BC-9D4E-1CF76F8043B7}"/>
              </a:ext>
            </a:extLst>
          </p:cNvPr>
          <p:cNvSpPr/>
          <p:nvPr/>
        </p:nvSpPr>
        <p:spPr>
          <a:xfrm>
            <a:off x="7181670" y="159482"/>
            <a:ext cx="4507831" cy="3085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ru-RU" sz="3200" b="1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  <a:t>26 марта</a:t>
            </a:r>
            <a:endParaRPr lang="en-US" sz="3200" b="1" dirty="0">
              <a:solidFill>
                <a:srgbClr val="041B64"/>
              </a:solidFill>
              <a:latin typeface="Arial" panose="020B0604020202020204" pitchFamily="34" charset="0"/>
              <a:cs typeface="Arial"/>
            </a:endParaRPr>
          </a:p>
          <a:p>
            <a:pPr lvl="0" algn="r">
              <a:defRPr/>
            </a:pPr>
            <a:r>
              <a:rPr lang="ru-RU" sz="800" b="1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  <a:t> </a:t>
            </a:r>
          </a:p>
          <a:p>
            <a:pPr lvl="0" algn="r">
              <a:defRPr/>
            </a:pPr>
            <a:r>
              <a:rPr lang="ru-RU" sz="1400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  <a:t>–</a:t>
            </a:r>
            <a:r>
              <a:rPr lang="en-US" sz="1400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ru-RU" sz="1400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  <a:t>95 лет со дня рождения </a:t>
            </a:r>
          </a:p>
          <a:p>
            <a:pPr lvl="0" algn="r">
              <a:defRPr/>
            </a:pPr>
            <a:r>
              <a:rPr lang="ru-RU" sz="1400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  <a:t>советского писателя-сказочника, </a:t>
            </a:r>
          </a:p>
          <a:p>
            <a:pPr lvl="0" algn="r">
              <a:defRPr/>
            </a:pPr>
            <a:r>
              <a:rPr lang="ru-RU" sz="1400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  <a:t>сценариста и драматурга</a:t>
            </a:r>
            <a:br>
              <a:rPr lang="ru-RU" sz="1400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</a:br>
            <a:r>
              <a:rPr lang="ru-RU" sz="2800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  <a:t>Геннадия </a:t>
            </a:r>
            <a:endParaRPr lang="en-US" sz="2800" dirty="0">
              <a:solidFill>
                <a:srgbClr val="041B64"/>
              </a:solidFill>
              <a:latin typeface="Arial" panose="020B0604020202020204" pitchFamily="34" charset="0"/>
              <a:cs typeface="Arial"/>
            </a:endParaRPr>
          </a:p>
          <a:p>
            <a:pPr lvl="0" algn="r">
              <a:defRPr/>
            </a:pPr>
            <a:r>
              <a:rPr lang="ru-RU" sz="2800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  <a:t>Михайловича</a:t>
            </a:r>
            <a:br>
              <a:rPr lang="ru-RU" sz="3200" b="1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</a:br>
            <a:r>
              <a:rPr lang="ru-RU" sz="3200" b="1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  <a:t>Цыферова</a:t>
            </a:r>
            <a:br>
              <a:rPr lang="ru-RU" sz="1600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</a:br>
            <a:r>
              <a:rPr lang="ru-RU" sz="1400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  <a:t>(1930–1972)</a:t>
            </a:r>
            <a:br>
              <a:rPr lang="ru-RU" sz="1400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</a:br>
            <a:endParaRPr lang="ru-RU" sz="1050" dirty="0">
              <a:solidFill>
                <a:srgbClr val="002060"/>
              </a:solidFill>
              <a:latin typeface="Tenorite"/>
              <a:cs typeface="Arial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993D077-C733-4F93-991E-FDAF3153D579}"/>
              </a:ext>
            </a:extLst>
          </p:cNvPr>
          <p:cNvSpPr/>
          <p:nvPr/>
        </p:nvSpPr>
        <p:spPr>
          <a:xfrm>
            <a:off x="499448" y="3527868"/>
            <a:ext cx="4507831" cy="2970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3200" b="1" dirty="0">
                <a:solidFill>
                  <a:srgbClr val="041B64"/>
                </a:solidFill>
                <a:latin typeface="Arial" panose="020B0604020202020204" pitchFamily="34" charset="0"/>
                <a:ea typeface="+mj-ea"/>
                <a:cs typeface="Arial"/>
              </a:rPr>
              <a:t>2 апреля</a:t>
            </a:r>
            <a:br>
              <a:rPr lang="ru-RU" sz="3200" b="1" dirty="0">
                <a:solidFill>
                  <a:srgbClr val="041B64"/>
                </a:solidFill>
                <a:latin typeface="Arial" panose="020B0604020202020204" pitchFamily="34" charset="0"/>
                <a:ea typeface="+mj-ea"/>
                <a:cs typeface="Arial"/>
              </a:rPr>
            </a:br>
            <a:br>
              <a:rPr lang="ru-RU" sz="1100" b="1" dirty="0">
                <a:solidFill>
                  <a:srgbClr val="041B64"/>
                </a:solidFill>
                <a:latin typeface="Arial" panose="020B0604020202020204" pitchFamily="34" charset="0"/>
                <a:ea typeface="+mj-ea"/>
                <a:cs typeface="Arial"/>
              </a:rPr>
            </a:br>
            <a:r>
              <a:rPr lang="ru-RU" sz="1400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  <a:t>–</a:t>
            </a:r>
            <a:r>
              <a:rPr lang="ru-RU" sz="1400" dirty="0">
                <a:solidFill>
                  <a:srgbClr val="041B64"/>
                </a:solidFill>
                <a:latin typeface="Arial" panose="020B0604020202020204" pitchFamily="34" charset="0"/>
                <a:ea typeface="+mj-ea"/>
                <a:cs typeface="Arial"/>
              </a:rPr>
              <a:t> 220 лет со дня рождения </a:t>
            </a:r>
            <a:endParaRPr lang="en-US" sz="1400" dirty="0">
              <a:solidFill>
                <a:srgbClr val="041B64"/>
              </a:solidFill>
              <a:latin typeface="Arial" panose="020B0604020202020204" pitchFamily="34" charset="0"/>
              <a:ea typeface="+mj-ea"/>
              <a:cs typeface="Arial"/>
            </a:endParaRPr>
          </a:p>
          <a:p>
            <a:pPr lvl="0">
              <a:defRPr/>
            </a:pPr>
            <a:r>
              <a:rPr lang="ru-RU" sz="1400" dirty="0">
                <a:solidFill>
                  <a:srgbClr val="041B64"/>
                </a:solidFill>
                <a:latin typeface="Arial" panose="020B0604020202020204" pitchFamily="34" charset="0"/>
                <a:ea typeface="+mj-ea"/>
                <a:cs typeface="Arial"/>
              </a:rPr>
              <a:t>датского писателя-сказочника </a:t>
            </a:r>
            <a:br>
              <a:rPr lang="ru-RU" sz="1600" dirty="0">
                <a:solidFill>
                  <a:srgbClr val="041B64"/>
                </a:solidFill>
                <a:latin typeface="Arial" panose="020B0604020202020204" pitchFamily="34" charset="0"/>
                <a:ea typeface="+mj-ea"/>
                <a:cs typeface="Arial"/>
              </a:rPr>
            </a:b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/>
              </a:rPr>
              <a:t>Ханса 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ea typeface="+mj-ea"/>
              <a:cs typeface="Arial"/>
            </a:endParaRPr>
          </a:p>
          <a:p>
            <a:pPr lvl="0">
              <a:defRPr/>
            </a:pP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/>
              </a:rPr>
              <a:t>Кристиана 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ea typeface="+mj-ea"/>
              <a:cs typeface="Arial"/>
            </a:endParaRPr>
          </a:p>
          <a:p>
            <a:pPr lvl="0">
              <a:defRPr/>
            </a:pP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/>
              </a:rPr>
              <a:t>Андерсена </a:t>
            </a:r>
            <a:b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/>
              </a:rPr>
            </a:b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/>
              </a:rPr>
              <a:t>(1805–1875)</a:t>
            </a:r>
            <a:br>
              <a:rPr lang="ru-RU" sz="1400" dirty="0">
                <a:solidFill>
                  <a:srgbClr val="041B64"/>
                </a:solidFill>
                <a:latin typeface="Arial" panose="020B0604020202020204" pitchFamily="34" charset="0"/>
                <a:ea typeface="+mj-ea"/>
                <a:cs typeface="Arial"/>
              </a:rPr>
            </a:br>
            <a:endParaRPr lang="ru-RU" sz="600" dirty="0">
              <a:solidFill>
                <a:srgbClr val="002060"/>
              </a:solidFill>
              <a:latin typeface="Tenorite"/>
              <a:cs typeface="Arial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460218F-299F-4E7D-B8DE-CFECA50FCF0A}"/>
              </a:ext>
            </a:extLst>
          </p:cNvPr>
          <p:cNvSpPr/>
          <p:nvPr/>
        </p:nvSpPr>
        <p:spPr>
          <a:xfrm>
            <a:off x="6569024" y="3543425"/>
            <a:ext cx="5120478" cy="3085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ru-RU" sz="3200" b="1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  <a:t>2 апреля</a:t>
            </a:r>
            <a:endParaRPr lang="en-US" sz="3200" b="1" dirty="0">
              <a:solidFill>
                <a:srgbClr val="041B64"/>
              </a:solidFill>
              <a:latin typeface="Arial" panose="020B0604020202020204" pitchFamily="34" charset="0"/>
              <a:cs typeface="Arial"/>
            </a:endParaRPr>
          </a:p>
          <a:p>
            <a:pPr lvl="0" algn="r">
              <a:defRPr/>
            </a:pPr>
            <a:r>
              <a:rPr lang="ru-RU" sz="800" b="1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  <a:t> </a:t>
            </a:r>
          </a:p>
          <a:p>
            <a:pPr lvl="0" algn="r">
              <a:defRPr/>
            </a:pPr>
            <a:r>
              <a:rPr lang="ru-RU" sz="1400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  <a:t>–</a:t>
            </a:r>
            <a:r>
              <a:rPr lang="en-US" sz="1400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ru-RU" sz="1400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  <a:t>50 лет со дня рождения </a:t>
            </a:r>
          </a:p>
          <a:p>
            <a:pPr lvl="0" algn="r">
              <a:defRPr/>
            </a:pPr>
            <a:r>
              <a:rPr lang="ru-RU" sz="1400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  <a:t>российского писателя, поэта, </a:t>
            </a:r>
          </a:p>
          <a:p>
            <a:pPr lvl="0" algn="r">
              <a:defRPr/>
            </a:pPr>
            <a:r>
              <a:rPr lang="ru-RU" sz="1400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  <a:t>художника</a:t>
            </a:r>
          </a:p>
          <a:p>
            <a:pPr lvl="0" algn="r">
              <a:defRPr/>
            </a:pPr>
            <a:r>
              <a:rPr lang="ru-RU" sz="1400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ru-RU" sz="2800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  <a:t>Станислава </a:t>
            </a:r>
            <a:endParaRPr lang="en-US" sz="2800" dirty="0">
              <a:solidFill>
                <a:srgbClr val="041B64"/>
              </a:solidFill>
              <a:latin typeface="Arial" panose="020B0604020202020204" pitchFamily="34" charset="0"/>
              <a:cs typeface="Arial"/>
            </a:endParaRPr>
          </a:p>
          <a:p>
            <a:pPr lvl="0" algn="r">
              <a:defRPr/>
            </a:pPr>
            <a:r>
              <a:rPr lang="ru-RU" sz="2800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  <a:t>Михайловича</a:t>
            </a:r>
            <a:br>
              <a:rPr lang="ru-RU" sz="3200" b="1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</a:br>
            <a:r>
              <a:rPr lang="ru-RU" sz="3200" b="1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  <a:t>Востокова</a:t>
            </a:r>
            <a:br>
              <a:rPr lang="ru-RU" sz="1600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</a:br>
            <a:r>
              <a:rPr lang="ru-RU" sz="1400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  <a:t>(р.1975)</a:t>
            </a:r>
            <a:br>
              <a:rPr lang="ru-RU" sz="1400" dirty="0">
                <a:solidFill>
                  <a:srgbClr val="041B64"/>
                </a:solidFill>
                <a:latin typeface="Arial" panose="020B0604020202020204" pitchFamily="34" charset="0"/>
                <a:cs typeface="Arial"/>
              </a:rPr>
            </a:br>
            <a:endParaRPr lang="ru-RU" sz="1050" dirty="0">
              <a:solidFill>
                <a:srgbClr val="002060"/>
              </a:solidFill>
              <a:latin typeface="Tenorite"/>
              <a:cs typeface="Arial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F1D25ED-41A0-49D3-8ED7-FFD62CD2ED50}"/>
              </a:ext>
            </a:extLst>
          </p:cNvPr>
          <p:cNvSpPr/>
          <p:nvPr/>
        </p:nvSpPr>
        <p:spPr>
          <a:xfrm>
            <a:off x="499448" y="6326315"/>
            <a:ext cx="38195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7030A0"/>
                </a:solidFill>
              </a:rPr>
              <a:t>185 лет сказке «Дюймовочка»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ru-RU" dirty="0">
                <a:solidFill>
                  <a:srgbClr val="7030A0"/>
                </a:solidFill>
              </a:rPr>
              <a:t>(1835)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47135A5-C1D2-4382-A7C0-9946813122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3827" y="866045"/>
            <a:ext cx="1920732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A1B8027-24BC-432A-AE54-8D314FA5F43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233" r="4526"/>
          <a:stretch/>
        </p:blipFill>
        <p:spPr>
          <a:xfrm>
            <a:off x="6150464" y="866045"/>
            <a:ext cx="1912479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Орловская межпоселенческая центральная библиотека» &lt;br&gt;МБУК «Орловская МЦБ»  | Новости">
            <a:extLst>
              <a:ext uri="{FF2B5EF4-FFF2-40B4-BE49-F238E27FC236}">
                <a16:creationId xmlns:a16="http://schemas.microsoft.com/office/drawing/2014/main" id="{19E0A55C-EF09-45F7-86CD-4864FABFD6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5"/>
          <a:stretch/>
        </p:blipFill>
        <p:spPr bwMode="auto">
          <a:xfrm>
            <a:off x="4088570" y="3469128"/>
            <a:ext cx="1912480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D6B3900-35FA-489B-BC09-B15650745DF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2272" r="35574"/>
          <a:stretch/>
        </p:blipFill>
        <p:spPr>
          <a:xfrm>
            <a:off x="6149233" y="3469128"/>
            <a:ext cx="1912479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4901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Пользовательская">
  <a:themeElements>
    <a:clrScheme name="Другая 27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A6E8C"/>
      </a:accent1>
      <a:accent2>
        <a:srgbClr val="F2F2F2"/>
      </a:accent2>
      <a:accent3>
        <a:srgbClr val="637183"/>
      </a:accent3>
      <a:accent4>
        <a:srgbClr val="434E5E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75">
      <a:majorFont>
        <a:latin typeface="Tenorite"/>
        <a:ea typeface=""/>
        <a:cs typeface="Arial"/>
      </a:majorFont>
      <a:minorFont>
        <a:latin typeface="Tenorite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45331398_Win32_SL_V13" id="{C59E605D-C281-4A06-BDA0-E97A35AC3AA8}" vid="{25D1D206-DA25-4050-926A-BD6D3A1B506F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1676</TotalTime>
  <Words>2352</Words>
  <Application>Microsoft Office PowerPoint</Application>
  <PresentationFormat>Широкоэкранный</PresentationFormat>
  <Paragraphs>448</Paragraphs>
  <Slides>24</Slides>
  <Notes>19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24</vt:i4>
      </vt:variant>
    </vt:vector>
  </HeadingPairs>
  <TitlesOfParts>
    <vt:vector size="32" baseType="lpstr">
      <vt:lpstr>Arial</vt:lpstr>
      <vt:lpstr>Calibri</vt:lpstr>
      <vt:lpstr>Calibri Light</vt:lpstr>
      <vt:lpstr>Carlito</vt:lpstr>
      <vt:lpstr>Tenorite</vt:lpstr>
      <vt:lpstr>Times New Roman</vt:lpstr>
      <vt:lpstr>Тема Office</vt:lpstr>
      <vt:lpstr>4_Пользовательская</vt:lpstr>
      <vt:lpstr>Презентация PowerPoint</vt:lpstr>
      <vt:lpstr>Презентация PowerPoint</vt:lpstr>
      <vt:lpstr>Презентация PowerPoint</vt:lpstr>
      <vt:lpstr>Знаменательные даты 2025 года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КузнецоваНаталия</dc:creator>
  <cp:lastModifiedBy>natchelnok@mail.ru</cp:lastModifiedBy>
  <cp:revision>215</cp:revision>
  <dcterms:created xsi:type="dcterms:W3CDTF">2024-11-07T06:18:58Z</dcterms:created>
  <dcterms:modified xsi:type="dcterms:W3CDTF">2024-11-18T21:21:13Z</dcterms:modified>
</cp:coreProperties>
</file>