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80" r:id="rId2"/>
    <p:sldId id="281" r:id="rId3"/>
    <p:sldId id="277" r:id="rId4"/>
    <p:sldId id="274" r:id="rId5"/>
    <p:sldId id="275" r:id="rId6"/>
    <p:sldId id="278" r:id="rId7"/>
    <p:sldId id="287" r:id="rId8"/>
    <p:sldId id="296" r:id="rId9"/>
    <p:sldId id="295" r:id="rId10"/>
    <p:sldId id="294" r:id="rId11"/>
    <p:sldId id="288" r:id="rId12"/>
    <p:sldId id="285" r:id="rId13"/>
    <p:sldId id="289" r:id="rId14"/>
    <p:sldId id="290" r:id="rId15"/>
    <p:sldId id="286" r:id="rId16"/>
    <p:sldId id="284" r:id="rId17"/>
    <p:sldId id="291" r:id="rId18"/>
    <p:sldId id="283" r:id="rId19"/>
    <p:sldId id="293" r:id="rId20"/>
    <p:sldId id="27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FACCB-B8FC-4570-8A0F-C9E9C5129AE1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F773-DB19-4496-BD00-FF2FF9A0F3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496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FACCB-B8FC-4570-8A0F-C9E9C5129AE1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F773-DB19-4496-BD00-FF2FF9A0F3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589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FACCB-B8FC-4570-8A0F-C9E9C5129AE1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F773-DB19-4496-BD00-FF2FF9A0F3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379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FACCB-B8FC-4570-8A0F-C9E9C5129AE1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F773-DB19-4496-BD00-FF2FF9A0F3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941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FACCB-B8FC-4570-8A0F-C9E9C5129AE1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F773-DB19-4496-BD00-FF2FF9A0F3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05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FACCB-B8FC-4570-8A0F-C9E9C5129AE1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F773-DB19-4496-BD00-FF2FF9A0F3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186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FACCB-B8FC-4570-8A0F-C9E9C5129AE1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F773-DB19-4496-BD00-FF2FF9A0F3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982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FACCB-B8FC-4570-8A0F-C9E9C5129AE1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F773-DB19-4496-BD00-FF2FF9A0F3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033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FACCB-B8FC-4570-8A0F-C9E9C5129AE1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F773-DB19-4496-BD00-FF2FF9A0F3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04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FACCB-B8FC-4570-8A0F-C9E9C5129AE1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F773-DB19-4496-BD00-FF2FF9A0F3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865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FACCB-B8FC-4570-8A0F-C9E9C5129AE1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BF773-DB19-4496-BD00-FF2FF9A0F3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88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FACCB-B8FC-4570-8A0F-C9E9C5129AE1}" type="datetimeFigureOut">
              <a:rPr lang="ru-RU" smtClean="0"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BF773-DB19-4496-BD00-FF2FF9A0F3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87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838200" y="2624232"/>
            <a:ext cx="10515600" cy="132556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ru-RU" sz="48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секрету всему свету: интересный и полезный опыт библиотеки»</a:t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лучших практик детской библиотеки № 11 от истории создания</a:t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 кукол «Лучик» до наших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дней)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73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220"/>
            <a:ext cx="12192000" cy="6857999"/>
          </a:xfrm>
        </p:spPr>
      </p:pic>
      <p:sp>
        <p:nvSpPr>
          <p:cNvPr id="6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838200" y="365126"/>
            <a:ext cx="10220661" cy="93655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ru-RU" sz="32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День мини спектаклей </a:t>
            </a:r>
            <a:br>
              <a:rPr lang="ru-RU" sz="32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«Без капризов и обид»</a:t>
            </a:r>
            <a:endParaRPr lang="ru-RU" sz="3200" dirty="0"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560" y="1496182"/>
            <a:ext cx="9057939" cy="509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73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8" y="2040590"/>
            <a:ext cx="6016932" cy="42291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42" y="2128668"/>
            <a:ext cx="5635723" cy="4233998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03816" y="948092"/>
            <a:ext cx="5354806" cy="504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8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Загадки с театральным представлением</a:t>
            </a:r>
          </a:p>
          <a:p>
            <a:pPr>
              <a:defRPr/>
            </a:pPr>
            <a:r>
              <a:rPr lang="ru-RU" sz="28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«Без капризов и обид»</a:t>
            </a:r>
            <a:endParaRPr lang="ru-RU" sz="2800" dirty="0"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530500" y="948092"/>
            <a:ext cx="5354806" cy="504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8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Урок поэзии</a:t>
            </a:r>
          </a:p>
          <a:p>
            <a:pPr>
              <a:defRPr/>
            </a:pPr>
            <a:r>
              <a:rPr lang="ru-RU" sz="28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«Михалкову –юбилей»</a:t>
            </a:r>
            <a:endParaRPr lang="ru-RU" sz="2800" dirty="0"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53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Grp="1" noChangeArrowheads="1"/>
          </p:cNvSpPr>
          <p:nvPr>
            <p:ph type="subTitle" idx="1"/>
          </p:nvPr>
        </p:nvSpPr>
        <p:spPr>
          <a:xfrm>
            <a:off x="1326420" y="370016"/>
            <a:ext cx="9144000" cy="1003300"/>
          </a:xfrm>
          <a:prstGeom prst="rect">
            <a:avLst/>
          </a:prstGeom>
        </p:spPr>
        <p:txBody>
          <a:bodyPr anchor="ctr">
            <a:normAutofit fontScale="85000" lnSpcReduction="20000"/>
          </a:bodyPr>
          <a:lstStyle/>
          <a:p>
            <a:pPr>
              <a:defRPr/>
            </a:pPr>
            <a:r>
              <a:rPr lang="ru-RU" sz="40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Онлайн-проект </a:t>
            </a:r>
          </a:p>
          <a:p>
            <a:pPr>
              <a:defRPr/>
            </a:pPr>
            <a:r>
              <a:rPr lang="ru-RU" sz="40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 «Любимая сказка»</a:t>
            </a:r>
            <a:endParaRPr lang="ru-RU" sz="4000" dirty="0"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06" y="1743331"/>
            <a:ext cx="7838029" cy="489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0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Grp="1" noChangeArrowheads="1"/>
          </p:cNvSpPr>
          <p:nvPr>
            <p:ph type="subTitle" idx="1"/>
          </p:nvPr>
        </p:nvSpPr>
        <p:spPr>
          <a:xfrm>
            <a:off x="1286622" y="536463"/>
            <a:ext cx="9144000" cy="1003300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>
              <a:defRPr/>
            </a:pPr>
            <a:r>
              <a:rPr lang="ru-RU" sz="36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Летний читальный зал «</a:t>
            </a:r>
            <a:r>
              <a:rPr lang="ru-RU" sz="3600" dirty="0" err="1" smtClean="0">
                <a:latin typeface="Segoe Print" panose="02000600000000000000" pitchFamily="2" charset="0"/>
                <a:cs typeface="Times New Roman" panose="02020603050405020304" pitchFamily="18" charset="0"/>
              </a:rPr>
              <a:t>Играй!Читай</a:t>
            </a:r>
            <a:r>
              <a:rPr lang="ru-RU" sz="36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!»</a:t>
            </a:r>
            <a:endParaRPr lang="ru-RU" sz="3600" dirty="0"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62" y="2332767"/>
            <a:ext cx="5712311" cy="37345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31608"/>
            <a:ext cx="5870973" cy="373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1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Grp="1" noChangeArrowheads="1"/>
          </p:cNvSpPr>
          <p:nvPr>
            <p:ph type="subTitle" idx="1"/>
          </p:nvPr>
        </p:nvSpPr>
        <p:spPr>
          <a:xfrm>
            <a:off x="1576736" y="236667"/>
            <a:ext cx="8900870" cy="80824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40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Фестиваль «Под </a:t>
            </a:r>
            <a:r>
              <a:rPr lang="ru-RU" sz="4000" dirty="0">
                <a:latin typeface="Segoe Print" panose="02000600000000000000" pitchFamily="2" charset="0"/>
                <a:cs typeface="Times New Roman" panose="02020603050405020304" pitchFamily="18" charset="0"/>
              </a:rPr>
              <a:t>знаком Льва»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79" y="1470127"/>
            <a:ext cx="9190984" cy="517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8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Grp="1" noChangeArrowheads="1"/>
          </p:cNvSpPr>
          <p:nvPr>
            <p:ph type="subTitle" idx="1"/>
          </p:nvPr>
        </p:nvSpPr>
        <p:spPr>
          <a:xfrm>
            <a:off x="1434353" y="342172"/>
            <a:ext cx="9144000" cy="1003300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/>
          <a:p>
            <a:pPr>
              <a:defRPr/>
            </a:pPr>
            <a:r>
              <a:rPr lang="ru-RU" sz="32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Семейный </a:t>
            </a:r>
            <a:r>
              <a:rPr lang="ru-RU" sz="3200" dirty="0">
                <a:latin typeface="Segoe Print" panose="02000600000000000000" pitchFamily="2" charset="0"/>
                <a:cs typeface="Times New Roman" panose="02020603050405020304" pitchFamily="18" charset="0"/>
              </a:rPr>
              <a:t>фестиваль </a:t>
            </a:r>
            <a:endParaRPr lang="ru-RU" sz="3200" dirty="0" smtClean="0"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32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«</a:t>
            </a:r>
            <a:r>
              <a:rPr lang="ru-RU" sz="3200" dirty="0">
                <a:latin typeface="Segoe Print" panose="02000600000000000000" pitchFamily="2" charset="0"/>
                <a:cs typeface="Times New Roman" panose="02020603050405020304" pitchFamily="18" charset="0"/>
              </a:rPr>
              <a:t>Неразлучные друзья – папа, мама, книга, </a:t>
            </a:r>
            <a:r>
              <a:rPr lang="ru-RU" sz="32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я»</a:t>
            </a:r>
            <a:endParaRPr lang="ru-RU" sz="3200" dirty="0"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249" y="1569310"/>
            <a:ext cx="8737599" cy="491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8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Grp="1" noChangeArrowheads="1"/>
          </p:cNvSpPr>
          <p:nvPr>
            <p:ph type="subTitle" idx="1"/>
          </p:nvPr>
        </p:nvSpPr>
        <p:spPr>
          <a:xfrm>
            <a:off x="1308137" y="224491"/>
            <a:ext cx="9144000" cy="66839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36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Проект «</a:t>
            </a:r>
            <a:r>
              <a:rPr lang="ru-RU" sz="3600" dirty="0" err="1" smtClean="0">
                <a:latin typeface="Segoe Print" panose="02000600000000000000" pitchFamily="2" charset="0"/>
                <a:cs typeface="Times New Roman" panose="02020603050405020304" pitchFamily="18" charset="0"/>
              </a:rPr>
              <a:t>Мегадетки</a:t>
            </a:r>
            <a:r>
              <a:rPr lang="ru-RU" sz="36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»</a:t>
            </a:r>
            <a:endParaRPr lang="ru-RU" sz="3600" dirty="0"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53" y="1117375"/>
            <a:ext cx="9863567" cy="554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42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Grp="1" noChangeArrowheads="1"/>
          </p:cNvSpPr>
          <p:nvPr>
            <p:ph type="subTitle" idx="1"/>
          </p:nvPr>
        </p:nvSpPr>
        <p:spPr>
          <a:xfrm>
            <a:off x="1372683" y="428779"/>
            <a:ext cx="9144000" cy="66839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36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Проект «</a:t>
            </a:r>
            <a:r>
              <a:rPr lang="ru-RU" sz="3600" dirty="0" err="1" smtClean="0">
                <a:latin typeface="Segoe Print" panose="02000600000000000000" pitchFamily="2" charset="0"/>
                <a:cs typeface="Times New Roman" panose="02020603050405020304" pitchFamily="18" charset="0"/>
              </a:rPr>
              <a:t>Мегадетки</a:t>
            </a:r>
            <a:r>
              <a:rPr lang="ru-RU" sz="36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»</a:t>
            </a:r>
            <a:endParaRPr lang="ru-RU" sz="3600" dirty="0"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466" y="1809299"/>
            <a:ext cx="5751044" cy="39635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48" y="1809299"/>
            <a:ext cx="5895191" cy="396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3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Grp="1" noChangeArrowheads="1"/>
          </p:cNvSpPr>
          <p:nvPr>
            <p:ph type="subTitle" idx="1"/>
          </p:nvPr>
        </p:nvSpPr>
        <p:spPr>
          <a:xfrm>
            <a:off x="1495313" y="289037"/>
            <a:ext cx="8816974" cy="85127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36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Творческая мастерская</a:t>
            </a:r>
            <a:endParaRPr lang="ru-RU" sz="3600" dirty="0"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7" y="1850484"/>
            <a:ext cx="5621226" cy="4215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633" y="1850484"/>
            <a:ext cx="5621227" cy="421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1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Grp="1" noChangeArrowheads="1"/>
          </p:cNvSpPr>
          <p:nvPr>
            <p:ph type="subTitle" idx="1"/>
          </p:nvPr>
        </p:nvSpPr>
        <p:spPr>
          <a:xfrm>
            <a:off x="1495313" y="289037"/>
            <a:ext cx="8816974" cy="85127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36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Творческая мастерская</a:t>
            </a:r>
            <a:endParaRPr lang="ru-RU" sz="3600" dirty="0"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96" y="1429348"/>
            <a:ext cx="3829722" cy="5106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773" y="1429348"/>
            <a:ext cx="4044877" cy="511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4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Rectangle 2"/>
          <p:cNvSpPr txBox="1">
            <a:spLocks noGrp="1" noChangeArrowheads="1"/>
          </p:cNvSpPr>
          <p:nvPr>
            <p:ph type="title"/>
          </p:nvPr>
        </p:nvSpPr>
        <p:spPr>
          <a:xfrm>
            <a:off x="838200" y="392337"/>
            <a:ext cx="10515600" cy="75367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ru-RU" sz="40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ТЕАТР КУКОЛ «ЛУЧИК»</a:t>
            </a:r>
            <a:endParaRPr lang="ru-RU" sz="4000" dirty="0"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344" y="1538344"/>
            <a:ext cx="5880721" cy="5157637"/>
          </a:xfrm>
          <a:prstGeom prst="rect">
            <a:avLst/>
          </a:prstGeom>
        </p:spPr>
      </p:pic>
      <p:pic>
        <p:nvPicPr>
          <p:cNvPr id="5" name="Picture 3" descr="C:\Documents and Settings\Work\Рабочий стол\лучик\Изображение 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2" y="1538344"/>
            <a:ext cx="5604483" cy="515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67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2"/>
          <p:cNvSpPr txBox="1">
            <a:spLocks noGrp="1" noChangeArrowheads="1"/>
          </p:cNvSpPr>
          <p:nvPr>
            <p:ph type="subTitle" idx="1"/>
          </p:nvPr>
        </p:nvSpPr>
        <p:spPr>
          <a:xfrm>
            <a:off x="1333948" y="2279200"/>
            <a:ext cx="9301779" cy="199158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defRPr/>
            </a:pPr>
            <a:r>
              <a:rPr lang="ru-RU" sz="54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13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pic>
        <p:nvPicPr>
          <p:cNvPr id="5" name="Picture 2" descr="C:\Documents and Settings\Work\Рабочий стол\мама\тётка с кукло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107" y="2055813"/>
            <a:ext cx="7218381" cy="461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ru-RU" sz="2800" dirty="0" err="1">
                <a:latin typeface="Segoe Print" panose="02000600000000000000" pitchFamily="2" charset="0"/>
                <a:cs typeface="Times New Roman" panose="02020603050405020304" pitchFamily="18" charset="0"/>
              </a:rPr>
              <a:t>Гуськова</a:t>
            </a:r>
            <a:r>
              <a:rPr lang="ru-RU" sz="2800" dirty="0">
                <a:latin typeface="Segoe Print" panose="02000600000000000000" pitchFamily="2" charset="0"/>
                <a:cs typeface="Times New Roman" panose="02020603050405020304" pitchFamily="18" charset="0"/>
              </a:rPr>
              <a:t> Галина Анатольевна, </a:t>
            </a:r>
          </a:p>
          <a:p>
            <a:pPr algn="ctr">
              <a:defRPr/>
            </a:pPr>
            <a:r>
              <a:rPr lang="ru-RU" sz="2800" dirty="0">
                <a:latin typeface="Segoe Print" panose="02000600000000000000" pitchFamily="2" charset="0"/>
                <a:cs typeface="Times New Roman" panose="02020603050405020304" pitchFamily="18" charset="0"/>
              </a:rPr>
              <a:t>заведующий </a:t>
            </a:r>
            <a:r>
              <a:rPr lang="ru-RU" sz="28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детской библиотекой </a:t>
            </a:r>
            <a:r>
              <a:rPr lang="ru-RU" sz="2800" dirty="0">
                <a:latin typeface="Segoe Print" panose="02000600000000000000" pitchFamily="2" charset="0"/>
                <a:cs typeface="Times New Roman" panose="02020603050405020304" pitchFamily="18" charset="0"/>
              </a:rPr>
              <a:t>№ 11 </a:t>
            </a:r>
            <a:r>
              <a:rPr lang="ru-RU" sz="28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с </a:t>
            </a:r>
            <a:r>
              <a:rPr lang="ru-RU" sz="2800" dirty="0">
                <a:latin typeface="Segoe Print" panose="02000600000000000000" pitchFamily="2" charset="0"/>
                <a:cs typeface="Times New Roman" panose="02020603050405020304" pitchFamily="18" charset="0"/>
              </a:rPr>
              <a:t>1988 по 2006 </a:t>
            </a:r>
            <a:r>
              <a:rPr lang="ru-RU" sz="28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год, </a:t>
            </a:r>
          </a:p>
          <a:p>
            <a:pPr algn="ctr">
              <a:defRPr/>
            </a:pPr>
            <a:r>
              <a:rPr lang="ru-RU" sz="28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основатель театра кукол «Лучик» </a:t>
            </a:r>
            <a:endParaRPr lang="ru-RU" sz="2800" dirty="0"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3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C:\Documents and Settings\Work\Рабочий стол\Фото мама\ьтпмоплшап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78" y="1765352"/>
            <a:ext cx="5544219" cy="479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Documents and Settings\Work\Рабочий стол\работа\юбилей библиотеки\Фото мама\=плп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448" y="1765353"/>
            <a:ext cx="6058376" cy="479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49085" y="391888"/>
            <a:ext cx="5354806" cy="1373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«Аленький цветочек»</a:t>
            </a:r>
            <a:endParaRPr lang="ru-RU" sz="3200" dirty="0"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362393" y="391888"/>
            <a:ext cx="5354806" cy="1373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800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«Песня про купца Калашникова»</a:t>
            </a:r>
            <a:endParaRPr lang="ru-RU" sz="2800" dirty="0"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419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28800" y="457200"/>
            <a:ext cx="8686800" cy="460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19458" name="Picture 2" descr="C:\Documents and Settings\Work\Рабочий стол\Фото мама\льмпр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98" y="2165309"/>
            <a:ext cx="5634223" cy="422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C:\Documents and Settings\Work\Рабочий стол\Фото мама\лмиплп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77" y="2165309"/>
            <a:ext cx="5736821" cy="422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49085" y="391888"/>
            <a:ext cx="5354806" cy="1373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8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«Малыш и </a:t>
            </a:r>
            <a:r>
              <a:rPr lang="ru-RU" sz="2800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Карлсон</a:t>
            </a:r>
            <a:r>
              <a:rPr lang="ru-RU" sz="28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»</a:t>
            </a:r>
          </a:p>
          <a:p>
            <a:pPr>
              <a:defRPr/>
            </a:pPr>
            <a:r>
              <a:rPr lang="ru-RU" sz="2800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А.Линдгрен</a:t>
            </a:r>
            <a:endParaRPr lang="ru-RU" sz="2800" dirty="0"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443984" y="315819"/>
            <a:ext cx="5354806" cy="1373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«Морозко»</a:t>
            </a:r>
          </a:p>
          <a:p>
            <a:pPr>
              <a:defRPr/>
            </a:pPr>
            <a:r>
              <a:rPr lang="ru-RU" sz="32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русская народная сказка</a:t>
            </a:r>
            <a:endParaRPr lang="ru-RU" sz="3200" dirty="0"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825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6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>
            <a:noAutofit/>
          </a:bodyPr>
          <a:lstStyle/>
          <a:p>
            <a:pPr algn="ctr"/>
            <a:r>
              <a:rPr lang="ru-RU" sz="32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Региональная книжная выставка-ярмарка </a:t>
            </a:r>
            <a:br>
              <a:rPr lang="ru-RU" sz="32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к </a:t>
            </a:r>
            <a:r>
              <a:rPr lang="ru-RU" sz="3200" dirty="0">
                <a:latin typeface="Segoe Script" panose="020B0504020000000003" pitchFamily="34" charset="0"/>
                <a:cs typeface="Times New Roman" panose="02020603050405020304" pitchFamily="18" charset="0"/>
              </a:rPr>
              <a:t>Дню православной книги </a:t>
            </a:r>
            <a:r>
              <a:rPr lang="ru-RU" sz="32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«Тула-Православная</a:t>
            </a:r>
            <a:r>
              <a:rPr lang="ru-RU" sz="3200" dirty="0">
                <a:latin typeface="Segoe Script" panose="020B0504020000000003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34" y="1784574"/>
            <a:ext cx="7470932" cy="497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6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65529" y="513454"/>
            <a:ext cx="5354806" cy="13734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Рождественские посиделки </a:t>
            </a:r>
          </a:p>
          <a:p>
            <a:pPr>
              <a:defRPr/>
            </a:pPr>
            <a:r>
              <a:rPr lang="ru-RU" sz="32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«Рождественская сказка»</a:t>
            </a:r>
            <a:endParaRPr lang="ru-RU" sz="3200" dirty="0"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629213" y="791810"/>
            <a:ext cx="5354806" cy="875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800" dirty="0" smtClean="0">
                <a:latin typeface="Segoe Script" panose="020B05040200000000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Литературный калейдоскоп </a:t>
            </a:r>
          </a:p>
          <a:p>
            <a:pPr>
              <a:defRPr/>
            </a:pPr>
            <a:r>
              <a:rPr lang="ru-RU" sz="2800" dirty="0" smtClean="0">
                <a:latin typeface="Segoe Script" panose="020B05040200000000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«Басни дедушки Крылова»</a:t>
            </a:r>
            <a:endParaRPr lang="ru-RU" sz="2800" dirty="0">
              <a:latin typeface="Segoe Script" panose="020B05040200000000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5" y="2168341"/>
            <a:ext cx="5654358" cy="43176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495" y="2206615"/>
            <a:ext cx="6164132" cy="427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99" y="163379"/>
            <a:ext cx="5677352" cy="42580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05" y="2428052"/>
            <a:ext cx="5848577" cy="416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7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48" y="1875572"/>
            <a:ext cx="8517134" cy="4797542"/>
          </a:xfrm>
          <a:prstGeom prst="rect">
            <a:avLst/>
          </a:prstGeom>
        </p:spPr>
      </p:pic>
      <p:sp>
        <p:nvSpPr>
          <p:cNvPr id="9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32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Игра-путешествие</a:t>
            </a:r>
          </a:p>
          <a:p>
            <a:pPr>
              <a:defRPr/>
            </a:pPr>
            <a:r>
              <a:rPr lang="ru-RU" sz="32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«Сказки </a:t>
            </a:r>
            <a:r>
              <a:rPr lang="ru-RU" sz="3200" dirty="0" err="1" smtClean="0">
                <a:latin typeface="Segoe Script" panose="020B0504020000000003" pitchFamily="34" charset="0"/>
                <a:cs typeface="Times New Roman" panose="02020603050405020304" pitchFamily="18" charset="0"/>
              </a:rPr>
              <a:t>Л.Н.Толстого</a:t>
            </a:r>
            <a:r>
              <a:rPr lang="ru-RU" sz="3200" dirty="0" smtClean="0">
                <a:latin typeface="Segoe Script" panose="020B0504020000000003" pitchFamily="34" charset="0"/>
                <a:cs typeface="Times New Roman" panose="02020603050405020304" pitchFamily="18" charset="0"/>
              </a:rPr>
              <a:t> для детей»</a:t>
            </a:r>
            <a:endParaRPr lang="ru-RU" sz="3200" dirty="0">
              <a:latin typeface="Segoe Script" panose="020B05040200000000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30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3|2.4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4|3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1131</TotalTime>
  <Words>130</Words>
  <Application>Microsoft Office PowerPoint</Application>
  <PresentationFormat>Широкоэкранный</PresentationFormat>
  <Paragraphs>35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Segoe Print</vt:lpstr>
      <vt:lpstr>Segoe Script</vt:lpstr>
      <vt:lpstr>Segoe UI</vt:lpstr>
      <vt:lpstr>Times New Roman</vt:lpstr>
      <vt:lpstr>Тема Office</vt:lpstr>
      <vt:lpstr> «По секрету всему свету: интересный и полезный опыт библиотеки»  (презентация лучших практик детской библиотеки № 11 от истории создания театра кукол «Лучик» до наших дней) </vt:lpstr>
      <vt:lpstr>ТЕАТР КУКОЛ «ЛУЧИК»</vt:lpstr>
      <vt:lpstr>Гуськова Галина Анатольевна,  заведующий детской библиотекой № 11  с 1988 по 2006 год,  основатель театра кукол «Лучик» </vt:lpstr>
      <vt:lpstr>Презентация PowerPoint</vt:lpstr>
      <vt:lpstr>   </vt:lpstr>
      <vt:lpstr>Региональная книжная выставка-ярмарка  к Дню православной книги  «Тула-Православная»</vt:lpstr>
      <vt:lpstr>Презентация PowerPoint</vt:lpstr>
      <vt:lpstr>Презентация PowerPoint</vt:lpstr>
      <vt:lpstr>Игра-путешествие «Сказки Л.Н.Толстого для детей»</vt:lpstr>
      <vt:lpstr>День мини спектаклей  «Без капризов и обид»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МУК ТБС</dc:creator>
  <cp:lastModifiedBy>МУК ТБС</cp:lastModifiedBy>
  <cp:revision>58</cp:revision>
  <dcterms:created xsi:type="dcterms:W3CDTF">2024-11-07T11:37:51Z</dcterms:created>
  <dcterms:modified xsi:type="dcterms:W3CDTF">2024-11-18T13:58:35Z</dcterms:modified>
</cp:coreProperties>
</file>